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notesSlides/notesSlide9.xml" ContentType="application/vnd.openxmlformats-officedocument.presentationml.notesSlide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9" r:id="rId2"/>
  </p:sldMasterIdLst>
  <p:notesMasterIdLst>
    <p:notesMasterId r:id="rId27"/>
  </p:notesMasterIdLst>
  <p:sldIdLst>
    <p:sldId id="321" r:id="rId3"/>
    <p:sldId id="329" r:id="rId4"/>
    <p:sldId id="330" r:id="rId5"/>
    <p:sldId id="331" r:id="rId6"/>
    <p:sldId id="327" r:id="rId7"/>
    <p:sldId id="332" r:id="rId8"/>
    <p:sldId id="328" r:id="rId9"/>
    <p:sldId id="323" r:id="rId10"/>
    <p:sldId id="310" r:id="rId11"/>
    <p:sldId id="311" r:id="rId12"/>
    <p:sldId id="266" r:id="rId13"/>
    <p:sldId id="335" r:id="rId14"/>
    <p:sldId id="334" r:id="rId15"/>
    <p:sldId id="338" r:id="rId16"/>
    <p:sldId id="326" r:id="rId17"/>
    <p:sldId id="337" r:id="rId18"/>
    <p:sldId id="336" r:id="rId19"/>
    <p:sldId id="313" r:id="rId20"/>
    <p:sldId id="314" r:id="rId21"/>
    <p:sldId id="315" r:id="rId22"/>
    <p:sldId id="317" r:id="rId23"/>
    <p:sldId id="318" r:id="rId24"/>
    <p:sldId id="319" r:id="rId25"/>
    <p:sldId id="339" r:id="rId26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99"/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7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8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t-EE"/>
  <c:style val="6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val>
            <c:numRef>
              <c:f>Sheet1!$B$39:$O$39</c:f>
              <c:numCache>
                <c:formatCode>General</c:formatCode>
                <c:ptCount val="14"/>
                <c:pt idx="0">
                  <c:v>20</c:v>
                </c:pt>
                <c:pt idx="1">
                  <c:v>30</c:v>
                </c:pt>
                <c:pt idx="2">
                  <c:v>60</c:v>
                </c:pt>
                <c:pt idx="3">
                  <c:v>75</c:v>
                </c:pt>
                <c:pt idx="4">
                  <c:v>80</c:v>
                </c:pt>
                <c:pt idx="5">
                  <c:v>80</c:v>
                </c:pt>
                <c:pt idx="6">
                  <c:v>70</c:v>
                </c:pt>
                <c:pt idx="7">
                  <c:v>70</c:v>
                </c:pt>
                <c:pt idx="8">
                  <c:v>50</c:v>
                </c:pt>
                <c:pt idx="9">
                  <c:v>35</c:v>
                </c:pt>
                <c:pt idx="10">
                  <c:v>30</c:v>
                </c:pt>
                <c:pt idx="11">
                  <c:v>40</c:v>
                </c:pt>
                <c:pt idx="12">
                  <c:v>30</c:v>
                </c:pt>
                <c:pt idx="13">
                  <c:v>20</c:v>
                </c:pt>
              </c:numCache>
            </c:numRef>
          </c:val>
        </c:ser>
        <c:dLbls/>
        <c:gapWidth val="8"/>
        <c:overlap val="-27"/>
        <c:axId val="151352448"/>
        <c:axId val="151353984"/>
      </c:barChart>
      <c:lineChart>
        <c:grouping val="standard"/>
        <c:ser>
          <c:idx val="1"/>
          <c:order val="1"/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val>
            <c:numRef>
              <c:f>Sheet1!$B$40:$O$40</c:f>
              <c:numCache>
                <c:formatCode>General</c:formatCode>
                <c:ptCount val="14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35</c:v>
                </c:pt>
                <c:pt idx="4">
                  <c:v>50</c:v>
                </c:pt>
                <c:pt idx="5">
                  <c:v>75</c:v>
                </c:pt>
                <c:pt idx="6">
                  <c:v>100</c:v>
                </c:pt>
                <c:pt idx="7">
                  <c:v>100</c:v>
                </c:pt>
                <c:pt idx="8">
                  <c:v>75</c:v>
                </c:pt>
                <c:pt idx="9">
                  <c:v>50</c:v>
                </c:pt>
                <c:pt idx="10">
                  <c:v>35</c:v>
                </c:pt>
                <c:pt idx="11">
                  <c:v>20</c:v>
                </c:pt>
                <c:pt idx="12">
                  <c:v>10</c:v>
                </c:pt>
                <c:pt idx="13">
                  <c:v>5</c:v>
                </c:pt>
              </c:numCache>
            </c:numRef>
          </c:val>
        </c:ser>
        <c:dLbls/>
        <c:marker val="1"/>
        <c:axId val="151352448"/>
        <c:axId val="151353984"/>
      </c:lineChart>
      <c:catAx>
        <c:axId val="151352448"/>
        <c:scaling>
          <c:orientation val="minMax"/>
        </c:scaling>
        <c:delete val="1"/>
        <c:axPos val="b"/>
        <c:majorTickMark val="none"/>
        <c:tickLblPos val="none"/>
        <c:crossAx val="151353984"/>
        <c:crosses val="autoZero"/>
        <c:auto val="1"/>
        <c:lblAlgn val="ctr"/>
        <c:lblOffset val="100"/>
      </c:catAx>
      <c:valAx>
        <c:axId val="1513539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one"/>
        <c:crossAx val="151352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t-EE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t-EE"/>
  <c:style val="6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val>
            <c:numRef>
              <c:f>Sheet1!$B$39:$O$39</c:f>
              <c:numCache>
                <c:formatCode>General</c:formatCode>
                <c:ptCount val="14"/>
                <c:pt idx="0">
                  <c:v>20</c:v>
                </c:pt>
                <c:pt idx="1">
                  <c:v>30</c:v>
                </c:pt>
                <c:pt idx="2">
                  <c:v>60</c:v>
                </c:pt>
                <c:pt idx="3">
                  <c:v>75</c:v>
                </c:pt>
                <c:pt idx="4">
                  <c:v>80</c:v>
                </c:pt>
                <c:pt idx="5">
                  <c:v>80</c:v>
                </c:pt>
                <c:pt idx="6">
                  <c:v>70</c:v>
                </c:pt>
                <c:pt idx="7">
                  <c:v>70</c:v>
                </c:pt>
                <c:pt idx="8">
                  <c:v>50</c:v>
                </c:pt>
                <c:pt idx="9">
                  <c:v>35</c:v>
                </c:pt>
                <c:pt idx="10">
                  <c:v>30</c:v>
                </c:pt>
                <c:pt idx="11">
                  <c:v>40</c:v>
                </c:pt>
                <c:pt idx="12">
                  <c:v>30</c:v>
                </c:pt>
                <c:pt idx="13">
                  <c:v>20</c:v>
                </c:pt>
              </c:numCache>
            </c:numRef>
          </c:val>
        </c:ser>
        <c:dLbls/>
        <c:gapWidth val="8"/>
        <c:overlap val="-27"/>
        <c:axId val="151739776"/>
        <c:axId val="151741568"/>
      </c:barChart>
      <c:lineChart>
        <c:grouping val="standard"/>
        <c:ser>
          <c:idx val="1"/>
          <c:order val="1"/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val>
            <c:numRef>
              <c:f>Sheet1!$B$40:$O$40</c:f>
              <c:numCache>
                <c:formatCode>General</c:formatCode>
                <c:ptCount val="14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35</c:v>
                </c:pt>
                <c:pt idx="4">
                  <c:v>50</c:v>
                </c:pt>
                <c:pt idx="5">
                  <c:v>75</c:v>
                </c:pt>
                <c:pt idx="6">
                  <c:v>100</c:v>
                </c:pt>
                <c:pt idx="7">
                  <c:v>100</c:v>
                </c:pt>
                <c:pt idx="8">
                  <c:v>75</c:v>
                </c:pt>
                <c:pt idx="9">
                  <c:v>50</c:v>
                </c:pt>
                <c:pt idx="10">
                  <c:v>35</c:v>
                </c:pt>
                <c:pt idx="11">
                  <c:v>20</c:v>
                </c:pt>
                <c:pt idx="12">
                  <c:v>10</c:v>
                </c:pt>
                <c:pt idx="13">
                  <c:v>5</c:v>
                </c:pt>
              </c:numCache>
            </c:numRef>
          </c:val>
        </c:ser>
        <c:dLbls/>
        <c:marker val="1"/>
        <c:axId val="151739776"/>
        <c:axId val="151741568"/>
      </c:lineChart>
      <c:catAx>
        <c:axId val="151739776"/>
        <c:scaling>
          <c:orientation val="minMax"/>
        </c:scaling>
        <c:delete val="1"/>
        <c:axPos val="b"/>
        <c:majorTickMark val="none"/>
        <c:tickLblPos val="none"/>
        <c:crossAx val="151741568"/>
        <c:crosses val="autoZero"/>
        <c:auto val="1"/>
        <c:lblAlgn val="ctr"/>
        <c:lblOffset val="100"/>
      </c:catAx>
      <c:valAx>
        <c:axId val="1517415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one"/>
        <c:crossAx val="151739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t-EE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t-EE"/>
  <c:style val="6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val>
            <c:numRef>
              <c:f>Sheet1!$B$39:$O$39</c:f>
              <c:numCache>
                <c:formatCode>General</c:formatCode>
                <c:ptCount val="14"/>
                <c:pt idx="0">
                  <c:v>20</c:v>
                </c:pt>
                <c:pt idx="1">
                  <c:v>30</c:v>
                </c:pt>
                <c:pt idx="2">
                  <c:v>60</c:v>
                </c:pt>
                <c:pt idx="3">
                  <c:v>75</c:v>
                </c:pt>
                <c:pt idx="4">
                  <c:v>80</c:v>
                </c:pt>
                <c:pt idx="5">
                  <c:v>80</c:v>
                </c:pt>
                <c:pt idx="6">
                  <c:v>70</c:v>
                </c:pt>
                <c:pt idx="7">
                  <c:v>70</c:v>
                </c:pt>
                <c:pt idx="8">
                  <c:v>50</c:v>
                </c:pt>
                <c:pt idx="9">
                  <c:v>35</c:v>
                </c:pt>
                <c:pt idx="10">
                  <c:v>30</c:v>
                </c:pt>
                <c:pt idx="11">
                  <c:v>40</c:v>
                </c:pt>
                <c:pt idx="12">
                  <c:v>30</c:v>
                </c:pt>
                <c:pt idx="13">
                  <c:v>20</c:v>
                </c:pt>
              </c:numCache>
            </c:numRef>
          </c:val>
        </c:ser>
        <c:dLbls/>
        <c:gapWidth val="8"/>
        <c:overlap val="-27"/>
        <c:axId val="156543232"/>
        <c:axId val="156557312"/>
      </c:barChart>
      <c:lineChart>
        <c:grouping val="standard"/>
        <c:ser>
          <c:idx val="1"/>
          <c:order val="1"/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val>
            <c:numRef>
              <c:f>Sheet1!$B$40:$O$40</c:f>
              <c:numCache>
                <c:formatCode>General</c:formatCode>
                <c:ptCount val="14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35</c:v>
                </c:pt>
                <c:pt idx="4">
                  <c:v>50</c:v>
                </c:pt>
                <c:pt idx="5">
                  <c:v>75</c:v>
                </c:pt>
                <c:pt idx="6">
                  <c:v>100</c:v>
                </c:pt>
                <c:pt idx="7">
                  <c:v>100</c:v>
                </c:pt>
                <c:pt idx="8">
                  <c:v>75</c:v>
                </c:pt>
                <c:pt idx="9">
                  <c:v>50</c:v>
                </c:pt>
                <c:pt idx="10">
                  <c:v>35</c:v>
                </c:pt>
                <c:pt idx="11">
                  <c:v>20</c:v>
                </c:pt>
                <c:pt idx="12">
                  <c:v>10</c:v>
                </c:pt>
                <c:pt idx="13">
                  <c:v>5</c:v>
                </c:pt>
              </c:numCache>
            </c:numRef>
          </c:val>
        </c:ser>
        <c:dLbls/>
        <c:marker val="1"/>
        <c:axId val="156543232"/>
        <c:axId val="156557312"/>
      </c:lineChart>
      <c:catAx>
        <c:axId val="156543232"/>
        <c:scaling>
          <c:orientation val="minMax"/>
        </c:scaling>
        <c:delete val="1"/>
        <c:axPos val="b"/>
        <c:majorTickMark val="none"/>
        <c:tickLblPos val="none"/>
        <c:crossAx val="156557312"/>
        <c:crosses val="autoZero"/>
        <c:auto val="1"/>
        <c:lblAlgn val="ctr"/>
        <c:lblOffset val="100"/>
      </c:catAx>
      <c:valAx>
        <c:axId val="15655731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one"/>
        <c:crossAx val="156543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t-EE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t-EE"/>
  <c:style val="6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val>
            <c:numRef>
              <c:f>Sheet1!$B$39:$O$39</c:f>
              <c:numCache>
                <c:formatCode>General</c:formatCode>
                <c:ptCount val="14"/>
                <c:pt idx="0">
                  <c:v>20</c:v>
                </c:pt>
                <c:pt idx="1">
                  <c:v>30</c:v>
                </c:pt>
                <c:pt idx="2">
                  <c:v>60</c:v>
                </c:pt>
                <c:pt idx="3">
                  <c:v>75</c:v>
                </c:pt>
                <c:pt idx="4">
                  <c:v>80</c:v>
                </c:pt>
                <c:pt idx="5">
                  <c:v>80</c:v>
                </c:pt>
                <c:pt idx="6">
                  <c:v>70</c:v>
                </c:pt>
                <c:pt idx="7">
                  <c:v>70</c:v>
                </c:pt>
                <c:pt idx="8">
                  <c:v>50</c:v>
                </c:pt>
                <c:pt idx="9">
                  <c:v>35</c:v>
                </c:pt>
                <c:pt idx="10">
                  <c:v>30</c:v>
                </c:pt>
                <c:pt idx="11">
                  <c:v>40</c:v>
                </c:pt>
                <c:pt idx="12">
                  <c:v>30</c:v>
                </c:pt>
                <c:pt idx="13">
                  <c:v>20</c:v>
                </c:pt>
              </c:numCache>
            </c:numRef>
          </c:val>
        </c:ser>
        <c:dLbls/>
        <c:gapWidth val="8"/>
        <c:overlap val="-27"/>
        <c:axId val="156792704"/>
        <c:axId val="156794240"/>
      </c:barChart>
      <c:lineChart>
        <c:grouping val="standard"/>
        <c:ser>
          <c:idx val="1"/>
          <c:order val="1"/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val>
            <c:numRef>
              <c:f>Sheet1!$B$40:$O$40</c:f>
              <c:numCache>
                <c:formatCode>General</c:formatCode>
                <c:ptCount val="14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35</c:v>
                </c:pt>
                <c:pt idx="4">
                  <c:v>50</c:v>
                </c:pt>
                <c:pt idx="5">
                  <c:v>75</c:v>
                </c:pt>
                <c:pt idx="6">
                  <c:v>100</c:v>
                </c:pt>
                <c:pt idx="7">
                  <c:v>100</c:v>
                </c:pt>
                <c:pt idx="8">
                  <c:v>75</c:v>
                </c:pt>
                <c:pt idx="9">
                  <c:v>50</c:v>
                </c:pt>
                <c:pt idx="10">
                  <c:v>35</c:v>
                </c:pt>
                <c:pt idx="11">
                  <c:v>20</c:v>
                </c:pt>
                <c:pt idx="12">
                  <c:v>10</c:v>
                </c:pt>
                <c:pt idx="13">
                  <c:v>5</c:v>
                </c:pt>
              </c:numCache>
            </c:numRef>
          </c:val>
        </c:ser>
        <c:dLbls/>
        <c:marker val="1"/>
        <c:axId val="156792704"/>
        <c:axId val="156794240"/>
      </c:lineChart>
      <c:catAx>
        <c:axId val="156792704"/>
        <c:scaling>
          <c:orientation val="minMax"/>
        </c:scaling>
        <c:delete val="1"/>
        <c:axPos val="b"/>
        <c:majorTickMark val="none"/>
        <c:tickLblPos val="none"/>
        <c:crossAx val="156794240"/>
        <c:crosses val="autoZero"/>
        <c:auto val="1"/>
        <c:lblAlgn val="ctr"/>
        <c:lblOffset val="100"/>
      </c:catAx>
      <c:valAx>
        <c:axId val="15679424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one"/>
        <c:crossAx val="156792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t-EE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ECB58F-614C-42FA-8F77-BE08EEEB085C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t-EE"/>
        </a:p>
      </dgm:t>
    </dgm:pt>
    <dgm:pt modelId="{798A8D54-4562-4B59-8159-AFCF3B536A36}">
      <dgm:prSet phldrT="[Text]"/>
      <dgm:spPr>
        <a:solidFill>
          <a:srgbClr val="0066FF"/>
        </a:solidFill>
        <a:ln>
          <a:solidFill>
            <a:schemeClr val="accent6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t-EE" b="1" dirty="0" smtClean="0"/>
            <a:t>Elukestvaõppe võimaluste ja töömaailma vajaduste vastavus</a:t>
          </a:r>
          <a:endParaRPr lang="et-EE" b="1" dirty="0"/>
        </a:p>
      </dgm:t>
    </dgm:pt>
    <dgm:pt modelId="{F97B48E6-EDD7-4678-9198-4E5AAF1C1DAC}" type="parTrans" cxnId="{16950A5D-C99D-4EC5-9CF7-2C2353207F9E}">
      <dgm:prSet/>
      <dgm:spPr/>
      <dgm:t>
        <a:bodyPr/>
        <a:lstStyle/>
        <a:p>
          <a:endParaRPr lang="et-EE"/>
        </a:p>
      </dgm:t>
    </dgm:pt>
    <dgm:pt modelId="{7689DAA6-0F58-4986-B368-0B3BE7BE0138}" type="sibTrans" cxnId="{16950A5D-C99D-4EC5-9CF7-2C2353207F9E}">
      <dgm:prSet/>
      <dgm:spPr/>
      <dgm:t>
        <a:bodyPr/>
        <a:lstStyle/>
        <a:p>
          <a:endParaRPr lang="et-EE"/>
        </a:p>
      </dgm:t>
    </dgm:pt>
    <dgm:pt modelId="{A8FA9D0E-F25D-477B-89C1-D430987159CF}">
      <dgm:prSet phldrT="[Text]"/>
      <dgm:spPr>
        <a:solidFill>
          <a:srgbClr val="0066FF"/>
        </a:solidFill>
        <a:ln>
          <a:solidFill>
            <a:schemeClr val="accent6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t-EE" b="1" dirty="0" smtClean="0">
              <a:solidFill>
                <a:schemeClr val="bg1"/>
              </a:solidFill>
            </a:rPr>
            <a:t>Tööjõuvajaduse seire- ja prognoosi ning oskuste vajaduse koordinatsioonisüsteem</a:t>
          </a:r>
          <a:endParaRPr lang="et-EE" b="1" dirty="0">
            <a:solidFill>
              <a:schemeClr val="bg1"/>
            </a:solidFill>
          </a:endParaRPr>
        </a:p>
      </dgm:t>
    </dgm:pt>
    <dgm:pt modelId="{965BE9A3-9D32-4549-88C6-4AD1F65DD13C}" type="parTrans" cxnId="{D7B0B18E-F739-43BF-AAD6-3C1D9196DCC3}">
      <dgm:prSet/>
      <dgm:spPr>
        <a:ln>
          <a:solidFill>
            <a:schemeClr val="accent1">
              <a:lumMod val="75000"/>
            </a:schemeClr>
          </a:solidFill>
          <a:tailEnd type="arrow"/>
        </a:ln>
      </dgm:spPr>
      <dgm:t>
        <a:bodyPr/>
        <a:lstStyle/>
        <a:p>
          <a:endParaRPr lang="et-EE"/>
        </a:p>
      </dgm:t>
    </dgm:pt>
    <dgm:pt modelId="{E6FCC05B-90E5-426B-A8F3-575534148C13}" type="sibTrans" cxnId="{D7B0B18E-F739-43BF-AAD6-3C1D9196DCC3}">
      <dgm:prSet/>
      <dgm:spPr/>
      <dgm:t>
        <a:bodyPr/>
        <a:lstStyle/>
        <a:p>
          <a:endParaRPr lang="et-EE"/>
        </a:p>
      </dgm:t>
    </dgm:pt>
    <dgm:pt modelId="{A598A124-C431-443E-AF25-02D0D8414632}">
      <dgm:prSet phldrT="[Text]"/>
      <dgm:spPr/>
      <dgm:t>
        <a:bodyPr/>
        <a:lstStyle/>
        <a:p>
          <a:r>
            <a:rPr lang="et-EE" dirty="0" smtClean="0"/>
            <a:t>Põhikooli- ja keskhariduse järgsete õppekavade korrastamine eelkõige kutsetegevuse valdkonniti</a:t>
          </a:r>
          <a:endParaRPr lang="et-EE" dirty="0"/>
        </a:p>
      </dgm:t>
    </dgm:pt>
    <dgm:pt modelId="{3862E63D-9BC7-4F38-85B0-4E1360E166EB}" type="parTrans" cxnId="{270A9AE9-D3D1-4B0F-AF7C-310BD5A15BB7}">
      <dgm:prSet/>
      <dgm:spPr>
        <a:ln>
          <a:solidFill>
            <a:schemeClr val="accent1">
              <a:lumMod val="75000"/>
            </a:schemeClr>
          </a:solidFill>
          <a:tailEnd type="arrow"/>
        </a:ln>
      </dgm:spPr>
      <dgm:t>
        <a:bodyPr/>
        <a:lstStyle/>
        <a:p>
          <a:endParaRPr lang="et-EE"/>
        </a:p>
      </dgm:t>
    </dgm:pt>
    <dgm:pt modelId="{D0E242E8-14F0-4379-8FEA-3FA8BAC3A445}" type="sibTrans" cxnId="{270A9AE9-D3D1-4B0F-AF7C-310BD5A15BB7}">
      <dgm:prSet/>
      <dgm:spPr/>
      <dgm:t>
        <a:bodyPr/>
        <a:lstStyle/>
        <a:p>
          <a:endParaRPr lang="et-EE"/>
        </a:p>
      </dgm:t>
    </dgm:pt>
    <dgm:pt modelId="{12C6A8E3-B599-44FD-9995-77002DC44F0B}">
      <dgm:prSet/>
      <dgm:spPr/>
      <dgm:t>
        <a:bodyPr/>
        <a:lstStyle/>
        <a:p>
          <a:r>
            <a:rPr lang="et-EE" dirty="0" smtClean="0"/>
            <a:t>Suurem tähelepanu praktikakorraldusele</a:t>
          </a:r>
          <a:endParaRPr lang="et-EE" dirty="0"/>
        </a:p>
      </dgm:t>
    </dgm:pt>
    <dgm:pt modelId="{C014F9D3-FD4C-4A89-A986-B5FFB0657734}" type="parTrans" cxnId="{B1A022EE-CDA4-4928-9B02-868BF8FFB3C4}">
      <dgm:prSet/>
      <dgm:spPr>
        <a:ln>
          <a:solidFill>
            <a:schemeClr val="accent1">
              <a:lumMod val="75000"/>
            </a:schemeClr>
          </a:solidFill>
          <a:tailEnd type="arrow"/>
        </a:ln>
      </dgm:spPr>
      <dgm:t>
        <a:bodyPr/>
        <a:lstStyle/>
        <a:p>
          <a:endParaRPr lang="et-EE"/>
        </a:p>
      </dgm:t>
    </dgm:pt>
    <dgm:pt modelId="{7D2022A7-E8C5-4852-9B83-462CE0EAE472}" type="sibTrans" cxnId="{B1A022EE-CDA4-4928-9B02-868BF8FFB3C4}">
      <dgm:prSet/>
      <dgm:spPr/>
      <dgm:t>
        <a:bodyPr/>
        <a:lstStyle/>
        <a:p>
          <a:endParaRPr lang="et-EE"/>
        </a:p>
      </dgm:t>
    </dgm:pt>
    <dgm:pt modelId="{45DD4A81-B1E4-41EE-9591-B3687D1BBE91}">
      <dgm:prSet/>
      <dgm:spPr/>
      <dgm:t>
        <a:bodyPr/>
        <a:lstStyle/>
        <a:p>
          <a:r>
            <a:rPr lang="et-EE" dirty="0" smtClean="0"/>
            <a:t>Teadlike valikute kujundamiseks info- ja nõustamisteenuste pakkumine (karjääriteenused)</a:t>
          </a:r>
          <a:endParaRPr lang="et-EE" dirty="0"/>
        </a:p>
      </dgm:t>
    </dgm:pt>
    <dgm:pt modelId="{2A42D8E8-2F6F-4E2B-A8F4-AC01370BD958}" type="parTrans" cxnId="{1780C5BB-4057-4E23-AD94-7B52F5789B7F}">
      <dgm:prSet/>
      <dgm:spPr>
        <a:ln>
          <a:solidFill>
            <a:schemeClr val="accent1">
              <a:lumMod val="75000"/>
            </a:schemeClr>
          </a:solidFill>
          <a:tailEnd type="arrow"/>
        </a:ln>
      </dgm:spPr>
      <dgm:t>
        <a:bodyPr/>
        <a:lstStyle/>
        <a:p>
          <a:endParaRPr lang="et-EE"/>
        </a:p>
      </dgm:t>
    </dgm:pt>
    <dgm:pt modelId="{96C4D19A-5901-400A-BDEB-A853F51D0133}" type="sibTrans" cxnId="{1780C5BB-4057-4E23-AD94-7B52F5789B7F}">
      <dgm:prSet/>
      <dgm:spPr/>
      <dgm:t>
        <a:bodyPr/>
        <a:lstStyle/>
        <a:p>
          <a:endParaRPr lang="et-EE"/>
        </a:p>
      </dgm:t>
    </dgm:pt>
    <dgm:pt modelId="{6D2E496A-6CD5-40E8-B37F-FBAA79941514}">
      <dgm:prSet/>
      <dgm:spPr/>
      <dgm:t>
        <a:bodyPr/>
        <a:lstStyle/>
        <a:p>
          <a:r>
            <a:rPr lang="et-EE" dirty="0" smtClean="0"/>
            <a:t>Meetmed töötajate ettevalmistamiseks majanduse kasvuvaldkondades</a:t>
          </a:r>
          <a:endParaRPr lang="et-EE" dirty="0"/>
        </a:p>
      </dgm:t>
    </dgm:pt>
    <dgm:pt modelId="{1BF00E43-1BF8-4344-857A-27079BCCBC39}" type="parTrans" cxnId="{0D672153-7D8F-4DE2-94DF-8E861108DDE9}">
      <dgm:prSet/>
      <dgm:spPr>
        <a:ln>
          <a:solidFill>
            <a:schemeClr val="accent1">
              <a:lumMod val="75000"/>
            </a:schemeClr>
          </a:solidFill>
          <a:tailEnd type="arrow"/>
        </a:ln>
      </dgm:spPr>
      <dgm:t>
        <a:bodyPr/>
        <a:lstStyle/>
        <a:p>
          <a:endParaRPr lang="et-EE"/>
        </a:p>
      </dgm:t>
    </dgm:pt>
    <dgm:pt modelId="{BC3023F5-3A3B-4E89-BD82-4FC1E584E751}" type="sibTrans" cxnId="{0D672153-7D8F-4DE2-94DF-8E861108DDE9}">
      <dgm:prSet/>
      <dgm:spPr/>
      <dgm:t>
        <a:bodyPr/>
        <a:lstStyle/>
        <a:p>
          <a:endParaRPr lang="et-EE"/>
        </a:p>
      </dgm:t>
    </dgm:pt>
    <dgm:pt modelId="{7BC8D383-EEA6-4FEC-B3F5-F10ACD28A167}">
      <dgm:prSet/>
      <dgm:spPr/>
      <dgm:t>
        <a:bodyPr/>
        <a:lstStyle/>
        <a:p>
          <a:r>
            <a:rPr lang="et-EE" dirty="0" smtClean="0"/>
            <a:t>Õppimine digiajastul</a:t>
          </a:r>
          <a:endParaRPr lang="et-EE" dirty="0"/>
        </a:p>
      </dgm:t>
    </dgm:pt>
    <dgm:pt modelId="{105567CC-2A95-404D-91EC-5F2F3786199E}" type="parTrans" cxnId="{A0A23107-5238-4E7F-AE4C-AE968DB385D7}">
      <dgm:prSet/>
      <dgm:spPr/>
      <dgm:t>
        <a:bodyPr/>
        <a:lstStyle/>
        <a:p>
          <a:endParaRPr lang="et-EE"/>
        </a:p>
      </dgm:t>
    </dgm:pt>
    <dgm:pt modelId="{99AB8FD9-861D-4F59-B990-B3B9EFF33323}" type="sibTrans" cxnId="{A0A23107-5238-4E7F-AE4C-AE968DB385D7}">
      <dgm:prSet/>
      <dgm:spPr/>
      <dgm:t>
        <a:bodyPr/>
        <a:lstStyle/>
        <a:p>
          <a:endParaRPr lang="et-EE"/>
        </a:p>
      </dgm:t>
    </dgm:pt>
    <dgm:pt modelId="{4527DB20-9B5F-48D0-97E1-88203BEE6A32}">
      <dgm:prSet/>
      <dgm:spPr>
        <a:solidFill>
          <a:srgbClr val="0066FF"/>
        </a:solidFill>
        <a:ln>
          <a:solidFill>
            <a:schemeClr val="accent6"/>
          </a:solidFill>
        </a:ln>
      </dgm:spPr>
      <dgm:t>
        <a:bodyPr/>
        <a:lstStyle/>
        <a:p>
          <a:r>
            <a:rPr lang="et-EE" dirty="0" smtClean="0"/>
            <a:t>Õppes osaluse kasv ja tulemuslik rahastamine</a:t>
          </a:r>
          <a:endParaRPr lang="et-EE" dirty="0"/>
        </a:p>
      </dgm:t>
    </dgm:pt>
    <dgm:pt modelId="{A19424C4-563A-494B-965F-49C476843B18}" type="parTrans" cxnId="{ED8B70E5-DF04-46B8-A6FD-C154980BC1CD}">
      <dgm:prSet/>
      <dgm:spPr/>
      <dgm:t>
        <a:bodyPr/>
        <a:lstStyle/>
        <a:p>
          <a:endParaRPr lang="et-EE"/>
        </a:p>
      </dgm:t>
    </dgm:pt>
    <dgm:pt modelId="{502A90B0-6601-40CB-8696-66A5670BC1D9}" type="sibTrans" cxnId="{ED8B70E5-DF04-46B8-A6FD-C154980BC1CD}">
      <dgm:prSet/>
      <dgm:spPr/>
      <dgm:t>
        <a:bodyPr/>
        <a:lstStyle/>
        <a:p>
          <a:endParaRPr lang="et-EE"/>
        </a:p>
      </dgm:t>
    </dgm:pt>
    <dgm:pt modelId="{55E66474-3145-4FB4-A643-A0EB1D4A5600}">
      <dgm:prSet/>
      <dgm:spPr/>
      <dgm:t>
        <a:bodyPr/>
        <a:lstStyle/>
        <a:p>
          <a:r>
            <a:rPr lang="et-EE" dirty="0" smtClean="0"/>
            <a:t>Pädevad ja motiveeritud õpetajad ja õppeasutuste juhid</a:t>
          </a:r>
          <a:endParaRPr lang="et-EE" dirty="0"/>
        </a:p>
      </dgm:t>
    </dgm:pt>
    <dgm:pt modelId="{7A201C38-2433-47A3-82AF-F74A70DD937D}" type="parTrans" cxnId="{DCB600B6-2C1C-412E-B6AB-A17B33D8DAC1}">
      <dgm:prSet/>
      <dgm:spPr/>
      <dgm:t>
        <a:bodyPr/>
        <a:lstStyle/>
        <a:p>
          <a:endParaRPr lang="et-EE"/>
        </a:p>
      </dgm:t>
    </dgm:pt>
    <dgm:pt modelId="{5BF511D8-D1FF-4EB4-9A8E-BD40B0B93E9C}" type="sibTrans" cxnId="{DCB600B6-2C1C-412E-B6AB-A17B33D8DAC1}">
      <dgm:prSet/>
      <dgm:spPr/>
      <dgm:t>
        <a:bodyPr/>
        <a:lstStyle/>
        <a:p>
          <a:endParaRPr lang="et-EE"/>
        </a:p>
      </dgm:t>
    </dgm:pt>
    <dgm:pt modelId="{0643A085-A1A4-4B0E-A5F7-DDF3F9A9997F}">
      <dgm:prSet/>
      <dgm:spPr/>
      <dgm:t>
        <a:bodyPr/>
        <a:lstStyle/>
        <a:p>
          <a:r>
            <a:rPr lang="et-EE" dirty="0" smtClean="0"/>
            <a:t>Muutused õpikäsituses</a:t>
          </a:r>
        </a:p>
      </dgm:t>
    </dgm:pt>
    <dgm:pt modelId="{3C50EDDE-C5CB-4F18-8E4A-7E9822BB0B6F}" type="parTrans" cxnId="{51DB1C74-101A-4BED-B06D-762C63EDB086}">
      <dgm:prSet/>
      <dgm:spPr/>
      <dgm:t>
        <a:bodyPr/>
        <a:lstStyle/>
        <a:p>
          <a:endParaRPr lang="et-EE"/>
        </a:p>
      </dgm:t>
    </dgm:pt>
    <dgm:pt modelId="{F165B72C-606F-481F-9D38-5FFC07FF0FF2}" type="sibTrans" cxnId="{51DB1C74-101A-4BED-B06D-762C63EDB086}">
      <dgm:prSet/>
      <dgm:spPr/>
      <dgm:t>
        <a:bodyPr/>
        <a:lstStyle/>
        <a:p>
          <a:endParaRPr lang="et-EE"/>
        </a:p>
      </dgm:t>
    </dgm:pt>
    <dgm:pt modelId="{C6A0F960-C75F-433A-87A6-2E5A2D816009}" type="pres">
      <dgm:prSet presAssocID="{24ECB58F-614C-42FA-8F77-BE08EEEB085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t-EE"/>
        </a:p>
      </dgm:t>
    </dgm:pt>
    <dgm:pt modelId="{71417A4F-8E31-4326-B4F6-AFFAF2DD4A26}" type="pres">
      <dgm:prSet presAssocID="{0643A085-A1A4-4B0E-A5F7-DDF3F9A9997F}" presName="root1" presStyleCnt="0"/>
      <dgm:spPr/>
    </dgm:pt>
    <dgm:pt modelId="{1754FA6B-8FEA-4B3B-A218-89A362663D51}" type="pres">
      <dgm:prSet presAssocID="{0643A085-A1A4-4B0E-A5F7-DDF3F9A9997F}" presName="LevelOneTextNode" presStyleLbl="node0" presStyleIdx="0" presStyleCnt="5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2852F233-6B2D-4892-87EC-9566385E2223}" type="pres">
      <dgm:prSet presAssocID="{0643A085-A1A4-4B0E-A5F7-DDF3F9A9997F}" presName="level2hierChild" presStyleCnt="0"/>
      <dgm:spPr/>
    </dgm:pt>
    <dgm:pt modelId="{8B00ECFC-FBB8-49C1-9BC1-A3D83F1DE4FA}" type="pres">
      <dgm:prSet presAssocID="{55E66474-3145-4FB4-A643-A0EB1D4A5600}" presName="root1" presStyleCnt="0"/>
      <dgm:spPr/>
    </dgm:pt>
    <dgm:pt modelId="{7DC98811-39C8-4D8E-9194-A847663EB3E0}" type="pres">
      <dgm:prSet presAssocID="{55E66474-3145-4FB4-A643-A0EB1D4A5600}" presName="LevelOneTextNode" presStyleLbl="node0" presStyleIdx="1" presStyleCnt="5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2E6C4A04-77D5-43A2-AA09-1DE89859E75E}" type="pres">
      <dgm:prSet presAssocID="{55E66474-3145-4FB4-A643-A0EB1D4A5600}" presName="level2hierChild" presStyleCnt="0"/>
      <dgm:spPr/>
    </dgm:pt>
    <dgm:pt modelId="{D1074855-1144-486F-A136-2060250CA722}" type="pres">
      <dgm:prSet presAssocID="{798A8D54-4562-4B59-8159-AFCF3B536A36}" presName="root1" presStyleCnt="0"/>
      <dgm:spPr/>
    </dgm:pt>
    <dgm:pt modelId="{DC8E39B9-3B3E-44D7-9D67-D4159C0C55B4}" type="pres">
      <dgm:prSet presAssocID="{798A8D54-4562-4B59-8159-AFCF3B536A36}" presName="LevelOneTextNode" presStyleLbl="node0" presStyleIdx="2" presStyleCnt="5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5CE30D1F-B9EC-417C-97FC-3AB88E0C6609}" type="pres">
      <dgm:prSet presAssocID="{798A8D54-4562-4B59-8159-AFCF3B536A36}" presName="level2hierChild" presStyleCnt="0"/>
      <dgm:spPr/>
    </dgm:pt>
    <dgm:pt modelId="{7F470D08-992B-4E43-9B8E-651D236154DB}" type="pres">
      <dgm:prSet presAssocID="{965BE9A3-9D32-4549-88C6-4AD1F65DD13C}" presName="conn2-1" presStyleLbl="parChTrans1D2" presStyleIdx="0" presStyleCnt="5"/>
      <dgm:spPr/>
      <dgm:t>
        <a:bodyPr/>
        <a:lstStyle/>
        <a:p>
          <a:endParaRPr lang="et-EE"/>
        </a:p>
      </dgm:t>
    </dgm:pt>
    <dgm:pt modelId="{699482F4-1D82-45A5-9D43-7FB7DDD14904}" type="pres">
      <dgm:prSet presAssocID="{965BE9A3-9D32-4549-88C6-4AD1F65DD13C}" presName="connTx" presStyleLbl="parChTrans1D2" presStyleIdx="0" presStyleCnt="5"/>
      <dgm:spPr/>
      <dgm:t>
        <a:bodyPr/>
        <a:lstStyle/>
        <a:p>
          <a:endParaRPr lang="et-EE"/>
        </a:p>
      </dgm:t>
    </dgm:pt>
    <dgm:pt modelId="{7D2DCE99-DE69-416C-B8CE-7DA148281ADC}" type="pres">
      <dgm:prSet presAssocID="{A8FA9D0E-F25D-477B-89C1-D430987159CF}" presName="root2" presStyleCnt="0"/>
      <dgm:spPr/>
    </dgm:pt>
    <dgm:pt modelId="{C79FBBDF-D73A-4CB5-B85F-AF2D6C5A1496}" type="pres">
      <dgm:prSet presAssocID="{A8FA9D0E-F25D-477B-89C1-D430987159CF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AB867855-3A16-4C94-A4DA-F9C68021E49E}" type="pres">
      <dgm:prSet presAssocID="{A8FA9D0E-F25D-477B-89C1-D430987159CF}" presName="level3hierChild" presStyleCnt="0"/>
      <dgm:spPr/>
    </dgm:pt>
    <dgm:pt modelId="{8A855411-4486-4574-94DD-25C7808AEF3B}" type="pres">
      <dgm:prSet presAssocID="{3862E63D-9BC7-4F38-85B0-4E1360E166EB}" presName="conn2-1" presStyleLbl="parChTrans1D2" presStyleIdx="1" presStyleCnt="5"/>
      <dgm:spPr/>
      <dgm:t>
        <a:bodyPr/>
        <a:lstStyle/>
        <a:p>
          <a:endParaRPr lang="et-EE"/>
        </a:p>
      </dgm:t>
    </dgm:pt>
    <dgm:pt modelId="{3F27B98F-1D0B-41DC-BF8A-549B275534F7}" type="pres">
      <dgm:prSet presAssocID="{3862E63D-9BC7-4F38-85B0-4E1360E166EB}" presName="connTx" presStyleLbl="parChTrans1D2" presStyleIdx="1" presStyleCnt="5"/>
      <dgm:spPr/>
      <dgm:t>
        <a:bodyPr/>
        <a:lstStyle/>
        <a:p>
          <a:endParaRPr lang="et-EE"/>
        </a:p>
      </dgm:t>
    </dgm:pt>
    <dgm:pt modelId="{8A8843B4-5154-419E-824C-7D934A1B603E}" type="pres">
      <dgm:prSet presAssocID="{A598A124-C431-443E-AF25-02D0D8414632}" presName="root2" presStyleCnt="0"/>
      <dgm:spPr/>
    </dgm:pt>
    <dgm:pt modelId="{DC5E8A75-A560-40C6-A1C9-242131F556B3}" type="pres">
      <dgm:prSet presAssocID="{A598A124-C431-443E-AF25-02D0D8414632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FC0DCA97-03A7-42A8-A91C-31FE154F3582}" type="pres">
      <dgm:prSet presAssocID="{A598A124-C431-443E-AF25-02D0D8414632}" presName="level3hierChild" presStyleCnt="0"/>
      <dgm:spPr/>
    </dgm:pt>
    <dgm:pt modelId="{74611EBC-1FF3-4721-A67A-5E84267B9A85}" type="pres">
      <dgm:prSet presAssocID="{C014F9D3-FD4C-4A89-A986-B5FFB0657734}" presName="conn2-1" presStyleLbl="parChTrans1D2" presStyleIdx="2" presStyleCnt="5"/>
      <dgm:spPr/>
      <dgm:t>
        <a:bodyPr/>
        <a:lstStyle/>
        <a:p>
          <a:endParaRPr lang="et-EE"/>
        </a:p>
      </dgm:t>
    </dgm:pt>
    <dgm:pt modelId="{06EA856C-C064-46CE-947C-195DB71F8449}" type="pres">
      <dgm:prSet presAssocID="{C014F9D3-FD4C-4A89-A986-B5FFB0657734}" presName="connTx" presStyleLbl="parChTrans1D2" presStyleIdx="2" presStyleCnt="5"/>
      <dgm:spPr/>
      <dgm:t>
        <a:bodyPr/>
        <a:lstStyle/>
        <a:p>
          <a:endParaRPr lang="et-EE"/>
        </a:p>
      </dgm:t>
    </dgm:pt>
    <dgm:pt modelId="{677A0D04-556F-4A93-95F7-189C8A2E06D7}" type="pres">
      <dgm:prSet presAssocID="{12C6A8E3-B599-44FD-9995-77002DC44F0B}" presName="root2" presStyleCnt="0"/>
      <dgm:spPr/>
    </dgm:pt>
    <dgm:pt modelId="{4943C10A-FD9A-4528-B96A-1F96AE33110B}" type="pres">
      <dgm:prSet presAssocID="{12C6A8E3-B599-44FD-9995-77002DC44F0B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41BFC924-2AA6-45AC-BB02-61E1DC1031C3}" type="pres">
      <dgm:prSet presAssocID="{12C6A8E3-B599-44FD-9995-77002DC44F0B}" presName="level3hierChild" presStyleCnt="0"/>
      <dgm:spPr/>
    </dgm:pt>
    <dgm:pt modelId="{1E362686-478D-444A-B885-DF69FFD6B44A}" type="pres">
      <dgm:prSet presAssocID="{2A42D8E8-2F6F-4E2B-A8F4-AC01370BD958}" presName="conn2-1" presStyleLbl="parChTrans1D2" presStyleIdx="3" presStyleCnt="5"/>
      <dgm:spPr/>
      <dgm:t>
        <a:bodyPr/>
        <a:lstStyle/>
        <a:p>
          <a:endParaRPr lang="et-EE"/>
        </a:p>
      </dgm:t>
    </dgm:pt>
    <dgm:pt modelId="{EF976F3D-4611-433C-A4FC-2D7E2FFB65D6}" type="pres">
      <dgm:prSet presAssocID="{2A42D8E8-2F6F-4E2B-A8F4-AC01370BD958}" presName="connTx" presStyleLbl="parChTrans1D2" presStyleIdx="3" presStyleCnt="5"/>
      <dgm:spPr/>
      <dgm:t>
        <a:bodyPr/>
        <a:lstStyle/>
        <a:p>
          <a:endParaRPr lang="et-EE"/>
        </a:p>
      </dgm:t>
    </dgm:pt>
    <dgm:pt modelId="{4A66545C-25E0-4FB4-824E-F938F2816FB2}" type="pres">
      <dgm:prSet presAssocID="{45DD4A81-B1E4-41EE-9591-B3687D1BBE91}" presName="root2" presStyleCnt="0"/>
      <dgm:spPr/>
    </dgm:pt>
    <dgm:pt modelId="{3CF03DE3-E68C-442C-BE10-DF233EA24B62}" type="pres">
      <dgm:prSet presAssocID="{45DD4A81-B1E4-41EE-9591-B3687D1BBE91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904493CB-0D03-4BCD-833E-AF199820CA32}" type="pres">
      <dgm:prSet presAssocID="{45DD4A81-B1E4-41EE-9591-B3687D1BBE91}" presName="level3hierChild" presStyleCnt="0"/>
      <dgm:spPr/>
    </dgm:pt>
    <dgm:pt modelId="{BE471830-20A4-49D1-848C-9DF776D98B5F}" type="pres">
      <dgm:prSet presAssocID="{1BF00E43-1BF8-4344-857A-27079BCCBC39}" presName="conn2-1" presStyleLbl="parChTrans1D2" presStyleIdx="4" presStyleCnt="5"/>
      <dgm:spPr/>
      <dgm:t>
        <a:bodyPr/>
        <a:lstStyle/>
        <a:p>
          <a:endParaRPr lang="et-EE"/>
        </a:p>
      </dgm:t>
    </dgm:pt>
    <dgm:pt modelId="{104CD728-B0F5-4A21-BB26-49DF80519A27}" type="pres">
      <dgm:prSet presAssocID="{1BF00E43-1BF8-4344-857A-27079BCCBC39}" presName="connTx" presStyleLbl="parChTrans1D2" presStyleIdx="4" presStyleCnt="5"/>
      <dgm:spPr/>
      <dgm:t>
        <a:bodyPr/>
        <a:lstStyle/>
        <a:p>
          <a:endParaRPr lang="et-EE"/>
        </a:p>
      </dgm:t>
    </dgm:pt>
    <dgm:pt modelId="{E2DAFA27-41A3-462F-A591-2F30B0980092}" type="pres">
      <dgm:prSet presAssocID="{6D2E496A-6CD5-40E8-B37F-FBAA79941514}" presName="root2" presStyleCnt="0"/>
      <dgm:spPr/>
    </dgm:pt>
    <dgm:pt modelId="{E509A78E-6E4D-488C-9FD1-9C086466F06F}" type="pres">
      <dgm:prSet presAssocID="{6D2E496A-6CD5-40E8-B37F-FBAA79941514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873FCDCF-CA7F-4ACD-BFD3-52566DAB9599}" type="pres">
      <dgm:prSet presAssocID="{6D2E496A-6CD5-40E8-B37F-FBAA79941514}" presName="level3hierChild" presStyleCnt="0"/>
      <dgm:spPr/>
    </dgm:pt>
    <dgm:pt modelId="{FF483991-F2E1-49EA-B4AB-02A1D6D77E5D}" type="pres">
      <dgm:prSet presAssocID="{7BC8D383-EEA6-4FEC-B3F5-F10ACD28A167}" presName="root1" presStyleCnt="0"/>
      <dgm:spPr/>
    </dgm:pt>
    <dgm:pt modelId="{E87ACA89-B6C4-4159-B80F-0A0149660B2C}" type="pres">
      <dgm:prSet presAssocID="{7BC8D383-EEA6-4FEC-B3F5-F10ACD28A167}" presName="LevelOneTextNode" presStyleLbl="node0" presStyleIdx="3" presStyleCnt="5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8F71CB8B-2EB4-48EB-B007-9A8611E12816}" type="pres">
      <dgm:prSet presAssocID="{7BC8D383-EEA6-4FEC-B3F5-F10ACD28A167}" presName="level2hierChild" presStyleCnt="0"/>
      <dgm:spPr/>
    </dgm:pt>
    <dgm:pt modelId="{D06F2FE5-B033-4E65-BFCC-53D7796B6543}" type="pres">
      <dgm:prSet presAssocID="{4527DB20-9B5F-48D0-97E1-88203BEE6A32}" presName="root1" presStyleCnt="0"/>
      <dgm:spPr/>
    </dgm:pt>
    <dgm:pt modelId="{0CBBBA13-4262-4BB9-A4B9-A95EBC7BE869}" type="pres">
      <dgm:prSet presAssocID="{4527DB20-9B5F-48D0-97E1-88203BEE6A32}" presName="LevelOneTextNode" presStyleLbl="node0" presStyleIdx="4" presStyleCnt="5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BA240732-AEF1-451C-AA69-DD0DB45976A7}" type="pres">
      <dgm:prSet presAssocID="{4527DB20-9B5F-48D0-97E1-88203BEE6A32}" presName="level2hierChild" presStyleCnt="0"/>
      <dgm:spPr/>
    </dgm:pt>
  </dgm:ptLst>
  <dgm:cxnLst>
    <dgm:cxn modelId="{E64A7525-DA7F-4B5A-9170-9B6932E7D60F}" type="presOf" srcId="{45DD4A81-B1E4-41EE-9591-B3687D1BBE91}" destId="{3CF03DE3-E68C-442C-BE10-DF233EA24B62}" srcOrd="0" destOrd="0" presId="urn:microsoft.com/office/officeart/2005/8/layout/hierarchy2"/>
    <dgm:cxn modelId="{ED8B70E5-DF04-46B8-A6FD-C154980BC1CD}" srcId="{24ECB58F-614C-42FA-8F77-BE08EEEB085C}" destId="{4527DB20-9B5F-48D0-97E1-88203BEE6A32}" srcOrd="4" destOrd="0" parTransId="{A19424C4-563A-494B-965F-49C476843B18}" sibTransId="{502A90B0-6601-40CB-8696-66A5670BC1D9}"/>
    <dgm:cxn modelId="{8BEB7A78-2DC8-475A-BA59-E6814D59388C}" type="presOf" srcId="{2A42D8E8-2F6F-4E2B-A8F4-AC01370BD958}" destId="{1E362686-478D-444A-B885-DF69FFD6B44A}" srcOrd="0" destOrd="0" presId="urn:microsoft.com/office/officeart/2005/8/layout/hierarchy2"/>
    <dgm:cxn modelId="{B78113C4-BD78-4399-B781-3CC59395B775}" type="presOf" srcId="{C014F9D3-FD4C-4A89-A986-B5FFB0657734}" destId="{74611EBC-1FF3-4721-A67A-5E84267B9A85}" srcOrd="0" destOrd="0" presId="urn:microsoft.com/office/officeart/2005/8/layout/hierarchy2"/>
    <dgm:cxn modelId="{D82A257F-8684-4AD4-B694-18C951BDCC16}" type="presOf" srcId="{C014F9D3-FD4C-4A89-A986-B5FFB0657734}" destId="{06EA856C-C064-46CE-947C-195DB71F8449}" srcOrd="1" destOrd="0" presId="urn:microsoft.com/office/officeart/2005/8/layout/hierarchy2"/>
    <dgm:cxn modelId="{D14385FF-0DB4-46C7-9C7A-3BC760FC2BBB}" type="presOf" srcId="{965BE9A3-9D32-4549-88C6-4AD1F65DD13C}" destId="{699482F4-1D82-45A5-9D43-7FB7DDD14904}" srcOrd="1" destOrd="0" presId="urn:microsoft.com/office/officeart/2005/8/layout/hierarchy2"/>
    <dgm:cxn modelId="{0D672153-7D8F-4DE2-94DF-8E861108DDE9}" srcId="{798A8D54-4562-4B59-8159-AFCF3B536A36}" destId="{6D2E496A-6CD5-40E8-B37F-FBAA79941514}" srcOrd="4" destOrd="0" parTransId="{1BF00E43-1BF8-4344-857A-27079BCCBC39}" sibTransId="{BC3023F5-3A3B-4E89-BD82-4FC1E584E751}"/>
    <dgm:cxn modelId="{CA68BAAD-EB12-4DBC-8378-9AB74F7E1176}" type="presOf" srcId="{4527DB20-9B5F-48D0-97E1-88203BEE6A32}" destId="{0CBBBA13-4262-4BB9-A4B9-A95EBC7BE869}" srcOrd="0" destOrd="0" presId="urn:microsoft.com/office/officeart/2005/8/layout/hierarchy2"/>
    <dgm:cxn modelId="{DEDE6A8C-B834-4849-9978-CAF9D0F3F89D}" type="presOf" srcId="{1BF00E43-1BF8-4344-857A-27079BCCBC39}" destId="{BE471830-20A4-49D1-848C-9DF776D98B5F}" srcOrd="0" destOrd="0" presId="urn:microsoft.com/office/officeart/2005/8/layout/hierarchy2"/>
    <dgm:cxn modelId="{78D6FE85-239F-4577-8A65-ED379876E9C5}" type="presOf" srcId="{6D2E496A-6CD5-40E8-B37F-FBAA79941514}" destId="{E509A78E-6E4D-488C-9FD1-9C086466F06F}" srcOrd="0" destOrd="0" presId="urn:microsoft.com/office/officeart/2005/8/layout/hierarchy2"/>
    <dgm:cxn modelId="{DB0532BC-C4FA-40D4-912F-35EEC71AB4F0}" type="presOf" srcId="{3862E63D-9BC7-4F38-85B0-4E1360E166EB}" destId="{8A855411-4486-4574-94DD-25C7808AEF3B}" srcOrd="0" destOrd="0" presId="urn:microsoft.com/office/officeart/2005/8/layout/hierarchy2"/>
    <dgm:cxn modelId="{19C6671C-E90D-4727-92F8-4DD7BEFE8DB2}" type="presOf" srcId="{12C6A8E3-B599-44FD-9995-77002DC44F0B}" destId="{4943C10A-FD9A-4528-B96A-1F96AE33110B}" srcOrd="0" destOrd="0" presId="urn:microsoft.com/office/officeart/2005/8/layout/hierarchy2"/>
    <dgm:cxn modelId="{EF251E2C-F4ED-4AC5-BAE9-9E3526D1DF85}" type="presOf" srcId="{3862E63D-9BC7-4F38-85B0-4E1360E166EB}" destId="{3F27B98F-1D0B-41DC-BF8A-549B275534F7}" srcOrd="1" destOrd="0" presId="urn:microsoft.com/office/officeart/2005/8/layout/hierarchy2"/>
    <dgm:cxn modelId="{D7B0B18E-F739-43BF-AAD6-3C1D9196DCC3}" srcId="{798A8D54-4562-4B59-8159-AFCF3B536A36}" destId="{A8FA9D0E-F25D-477B-89C1-D430987159CF}" srcOrd="0" destOrd="0" parTransId="{965BE9A3-9D32-4549-88C6-4AD1F65DD13C}" sibTransId="{E6FCC05B-90E5-426B-A8F3-575534148C13}"/>
    <dgm:cxn modelId="{16950A5D-C99D-4EC5-9CF7-2C2353207F9E}" srcId="{24ECB58F-614C-42FA-8F77-BE08EEEB085C}" destId="{798A8D54-4562-4B59-8159-AFCF3B536A36}" srcOrd="2" destOrd="0" parTransId="{F97B48E6-EDD7-4678-9198-4E5AAF1C1DAC}" sibTransId="{7689DAA6-0F58-4986-B368-0B3BE7BE0138}"/>
    <dgm:cxn modelId="{11D8091F-9125-4786-93FD-17288493F3AA}" type="presOf" srcId="{965BE9A3-9D32-4549-88C6-4AD1F65DD13C}" destId="{7F470D08-992B-4E43-9B8E-651D236154DB}" srcOrd="0" destOrd="0" presId="urn:microsoft.com/office/officeart/2005/8/layout/hierarchy2"/>
    <dgm:cxn modelId="{1780C5BB-4057-4E23-AD94-7B52F5789B7F}" srcId="{798A8D54-4562-4B59-8159-AFCF3B536A36}" destId="{45DD4A81-B1E4-41EE-9591-B3687D1BBE91}" srcOrd="3" destOrd="0" parTransId="{2A42D8E8-2F6F-4E2B-A8F4-AC01370BD958}" sibTransId="{96C4D19A-5901-400A-BDEB-A853F51D0133}"/>
    <dgm:cxn modelId="{51DB1C74-101A-4BED-B06D-762C63EDB086}" srcId="{24ECB58F-614C-42FA-8F77-BE08EEEB085C}" destId="{0643A085-A1A4-4B0E-A5F7-DDF3F9A9997F}" srcOrd="0" destOrd="0" parTransId="{3C50EDDE-C5CB-4F18-8E4A-7E9822BB0B6F}" sibTransId="{F165B72C-606F-481F-9D38-5FFC07FF0FF2}"/>
    <dgm:cxn modelId="{E7F8133C-9AC0-4042-BC2C-FB0F4430C385}" type="presOf" srcId="{55E66474-3145-4FB4-A643-A0EB1D4A5600}" destId="{7DC98811-39C8-4D8E-9194-A847663EB3E0}" srcOrd="0" destOrd="0" presId="urn:microsoft.com/office/officeart/2005/8/layout/hierarchy2"/>
    <dgm:cxn modelId="{18675C59-9B06-4AC7-A878-C95431EC33CA}" type="presOf" srcId="{798A8D54-4562-4B59-8159-AFCF3B536A36}" destId="{DC8E39B9-3B3E-44D7-9D67-D4159C0C55B4}" srcOrd="0" destOrd="0" presId="urn:microsoft.com/office/officeart/2005/8/layout/hierarchy2"/>
    <dgm:cxn modelId="{CF2366E4-6CF4-44E2-B833-69427FC9227A}" type="presOf" srcId="{7BC8D383-EEA6-4FEC-B3F5-F10ACD28A167}" destId="{E87ACA89-B6C4-4159-B80F-0A0149660B2C}" srcOrd="0" destOrd="0" presId="urn:microsoft.com/office/officeart/2005/8/layout/hierarchy2"/>
    <dgm:cxn modelId="{EF08606F-C7D4-40A8-B28C-AAA604819D4B}" type="presOf" srcId="{A598A124-C431-443E-AF25-02D0D8414632}" destId="{DC5E8A75-A560-40C6-A1C9-242131F556B3}" srcOrd="0" destOrd="0" presId="urn:microsoft.com/office/officeart/2005/8/layout/hierarchy2"/>
    <dgm:cxn modelId="{6271E84B-86C1-40CE-8240-15B93E9B0C1F}" type="presOf" srcId="{2A42D8E8-2F6F-4E2B-A8F4-AC01370BD958}" destId="{EF976F3D-4611-433C-A4FC-2D7E2FFB65D6}" srcOrd="1" destOrd="0" presId="urn:microsoft.com/office/officeart/2005/8/layout/hierarchy2"/>
    <dgm:cxn modelId="{270A9AE9-D3D1-4B0F-AF7C-310BD5A15BB7}" srcId="{798A8D54-4562-4B59-8159-AFCF3B536A36}" destId="{A598A124-C431-443E-AF25-02D0D8414632}" srcOrd="1" destOrd="0" parTransId="{3862E63D-9BC7-4F38-85B0-4E1360E166EB}" sibTransId="{D0E242E8-14F0-4379-8FEA-3FA8BAC3A445}"/>
    <dgm:cxn modelId="{003019C1-4A8F-467D-B022-0ED5B4807123}" type="presOf" srcId="{A8FA9D0E-F25D-477B-89C1-D430987159CF}" destId="{C79FBBDF-D73A-4CB5-B85F-AF2D6C5A1496}" srcOrd="0" destOrd="0" presId="urn:microsoft.com/office/officeart/2005/8/layout/hierarchy2"/>
    <dgm:cxn modelId="{A0A23107-5238-4E7F-AE4C-AE968DB385D7}" srcId="{24ECB58F-614C-42FA-8F77-BE08EEEB085C}" destId="{7BC8D383-EEA6-4FEC-B3F5-F10ACD28A167}" srcOrd="3" destOrd="0" parTransId="{105567CC-2A95-404D-91EC-5F2F3786199E}" sibTransId="{99AB8FD9-861D-4F59-B990-B3B9EFF33323}"/>
    <dgm:cxn modelId="{7DB6C199-0FA9-4D39-828D-D412D818787E}" type="presOf" srcId="{24ECB58F-614C-42FA-8F77-BE08EEEB085C}" destId="{C6A0F960-C75F-433A-87A6-2E5A2D816009}" srcOrd="0" destOrd="0" presId="urn:microsoft.com/office/officeart/2005/8/layout/hierarchy2"/>
    <dgm:cxn modelId="{CD47CD77-B111-4848-A9B2-C8DE5DE3AA21}" type="presOf" srcId="{1BF00E43-1BF8-4344-857A-27079BCCBC39}" destId="{104CD728-B0F5-4A21-BB26-49DF80519A27}" srcOrd="1" destOrd="0" presId="urn:microsoft.com/office/officeart/2005/8/layout/hierarchy2"/>
    <dgm:cxn modelId="{B1A022EE-CDA4-4928-9B02-868BF8FFB3C4}" srcId="{798A8D54-4562-4B59-8159-AFCF3B536A36}" destId="{12C6A8E3-B599-44FD-9995-77002DC44F0B}" srcOrd="2" destOrd="0" parTransId="{C014F9D3-FD4C-4A89-A986-B5FFB0657734}" sibTransId="{7D2022A7-E8C5-4852-9B83-462CE0EAE472}"/>
    <dgm:cxn modelId="{DCB600B6-2C1C-412E-B6AB-A17B33D8DAC1}" srcId="{24ECB58F-614C-42FA-8F77-BE08EEEB085C}" destId="{55E66474-3145-4FB4-A643-A0EB1D4A5600}" srcOrd="1" destOrd="0" parTransId="{7A201C38-2433-47A3-82AF-F74A70DD937D}" sibTransId="{5BF511D8-D1FF-4EB4-9A8E-BD40B0B93E9C}"/>
    <dgm:cxn modelId="{EEF37307-7BF6-46EE-8C68-A6F349BFB61A}" type="presOf" srcId="{0643A085-A1A4-4B0E-A5F7-DDF3F9A9997F}" destId="{1754FA6B-8FEA-4B3B-A218-89A362663D51}" srcOrd="0" destOrd="0" presId="urn:microsoft.com/office/officeart/2005/8/layout/hierarchy2"/>
    <dgm:cxn modelId="{D04AAC72-D4B7-4135-A727-E6FFCDA4271C}" type="presParOf" srcId="{C6A0F960-C75F-433A-87A6-2E5A2D816009}" destId="{71417A4F-8E31-4326-B4F6-AFFAF2DD4A26}" srcOrd="0" destOrd="0" presId="urn:microsoft.com/office/officeart/2005/8/layout/hierarchy2"/>
    <dgm:cxn modelId="{E88D6B33-F00D-4211-AD63-61CDF85771B2}" type="presParOf" srcId="{71417A4F-8E31-4326-B4F6-AFFAF2DD4A26}" destId="{1754FA6B-8FEA-4B3B-A218-89A362663D51}" srcOrd="0" destOrd="0" presId="urn:microsoft.com/office/officeart/2005/8/layout/hierarchy2"/>
    <dgm:cxn modelId="{546FA453-312B-4ECB-912A-B0BE423E60BA}" type="presParOf" srcId="{71417A4F-8E31-4326-B4F6-AFFAF2DD4A26}" destId="{2852F233-6B2D-4892-87EC-9566385E2223}" srcOrd="1" destOrd="0" presId="urn:microsoft.com/office/officeart/2005/8/layout/hierarchy2"/>
    <dgm:cxn modelId="{1182E85F-1AD6-43DD-BF51-8A7ADEC472DA}" type="presParOf" srcId="{C6A0F960-C75F-433A-87A6-2E5A2D816009}" destId="{8B00ECFC-FBB8-49C1-9BC1-A3D83F1DE4FA}" srcOrd="1" destOrd="0" presId="urn:microsoft.com/office/officeart/2005/8/layout/hierarchy2"/>
    <dgm:cxn modelId="{FD5FFE92-E5D6-4C4A-B1FC-EE53B8BB2EE7}" type="presParOf" srcId="{8B00ECFC-FBB8-49C1-9BC1-A3D83F1DE4FA}" destId="{7DC98811-39C8-4D8E-9194-A847663EB3E0}" srcOrd="0" destOrd="0" presId="urn:microsoft.com/office/officeart/2005/8/layout/hierarchy2"/>
    <dgm:cxn modelId="{63116E5A-4891-4527-B7D0-5287ABBCBA4C}" type="presParOf" srcId="{8B00ECFC-FBB8-49C1-9BC1-A3D83F1DE4FA}" destId="{2E6C4A04-77D5-43A2-AA09-1DE89859E75E}" srcOrd="1" destOrd="0" presId="urn:microsoft.com/office/officeart/2005/8/layout/hierarchy2"/>
    <dgm:cxn modelId="{D5C14D58-E4E7-4B0B-8091-AB2F7DEF4CCE}" type="presParOf" srcId="{C6A0F960-C75F-433A-87A6-2E5A2D816009}" destId="{D1074855-1144-486F-A136-2060250CA722}" srcOrd="2" destOrd="0" presId="urn:microsoft.com/office/officeart/2005/8/layout/hierarchy2"/>
    <dgm:cxn modelId="{45F58BB6-EC84-4F61-97B9-58141AF9043C}" type="presParOf" srcId="{D1074855-1144-486F-A136-2060250CA722}" destId="{DC8E39B9-3B3E-44D7-9D67-D4159C0C55B4}" srcOrd="0" destOrd="0" presId="urn:microsoft.com/office/officeart/2005/8/layout/hierarchy2"/>
    <dgm:cxn modelId="{4796BEEA-6D3D-49DC-B683-4E1709D7E7FB}" type="presParOf" srcId="{D1074855-1144-486F-A136-2060250CA722}" destId="{5CE30D1F-B9EC-417C-97FC-3AB88E0C6609}" srcOrd="1" destOrd="0" presId="urn:microsoft.com/office/officeart/2005/8/layout/hierarchy2"/>
    <dgm:cxn modelId="{311782CD-66BB-4946-A9E4-8AE393B4867D}" type="presParOf" srcId="{5CE30D1F-B9EC-417C-97FC-3AB88E0C6609}" destId="{7F470D08-992B-4E43-9B8E-651D236154DB}" srcOrd="0" destOrd="0" presId="urn:microsoft.com/office/officeart/2005/8/layout/hierarchy2"/>
    <dgm:cxn modelId="{D38E2345-71E7-4840-A5E5-A694D48DB3D6}" type="presParOf" srcId="{7F470D08-992B-4E43-9B8E-651D236154DB}" destId="{699482F4-1D82-45A5-9D43-7FB7DDD14904}" srcOrd="0" destOrd="0" presId="urn:microsoft.com/office/officeart/2005/8/layout/hierarchy2"/>
    <dgm:cxn modelId="{E3AA1AB2-3DDC-4893-AB7E-B76BB42F1450}" type="presParOf" srcId="{5CE30D1F-B9EC-417C-97FC-3AB88E0C6609}" destId="{7D2DCE99-DE69-416C-B8CE-7DA148281ADC}" srcOrd="1" destOrd="0" presId="urn:microsoft.com/office/officeart/2005/8/layout/hierarchy2"/>
    <dgm:cxn modelId="{2CCC3695-60B5-42B7-BA2C-7E6CE152BF9D}" type="presParOf" srcId="{7D2DCE99-DE69-416C-B8CE-7DA148281ADC}" destId="{C79FBBDF-D73A-4CB5-B85F-AF2D6C5A1496}" srcOrd="0" destOrd="0" presId="urn:microsoft.com/office/officeart/2005/8/layout/hierarchy2"/>
    <dgm:cxn modelId="{B9BECEA0-3596-4045-A026-E7E8E3434A3F}" type="presParOf" srcId="{7D2DCE99-DE69-416C-B8CE-7DA148281ADC}" destId="{AB867855-3A16-4C94-A4DA-F9C68021E49E}" srcOrd="1" destOrd="0" presId="urn:microsoft.com/office/officeart/2005/8/layout/hierarchy2"/>
    <dgm:cxn modelId="{0E870319-749B-49F3-8B16-591C7EAAEEB2}" type="presParOf" srcId="{5CE30D1F-B9EC-417C-97FC-3AB88E0C6609}" destId="{8A855411-4486-4574-94DD-25C7808AEF3B}" srcOrd="2" destOrd="0" presId="urn:microsoft.com/office/officeart/2005/8/layout/hierarchy2"/>
    <dgm:cxn modelId="{58F7D489-114E-422E-84D9-43D0BD44CDA4}" type="presParOf" srcId="{8A855411-4486-4574-94DD-25C7808AEF3B}" destId="{3F27B98F-1D0B-41DC-BF8A-549B275534F7}" srcOrd="0" destOrd="0" presId="urn:microsoft.com/office/officeart/2005/8/layout/hierarchy2"/>
    <dgm:cxn modelId="{2427BB2A-9D59-48A5-92E4-A9875ED74DF2}" type="presParOf" srcId="{5CE30D1F-B9EC-417C-97FC-3AB88E0C6609}" destId="{8A8843B4-5154-419E-824C-7D934A1B603E}" srcOrd="3" destOrd="0" presId="urn:microsoft.com/office/officeart/2005/8/layout/hierarchy2"/>
    <dgm:cxn modelId="{0F342256-9DD5-4B06-9810-37F531B962C7}" type="presParOf" srcId="{8A8843B4-5154-419E-824C-7D934A1B603E}" destId="{DC5E8A75-A560-40C6-A1C9-242131F556B3}" srcOrd="0" destOrd="0" presId="urn:microsoft.com/office/officeart/2005/8/layout/hierarchy2"/>
    <dgm:cxn modelId="{B59F9F11-C098-4898-A298-539F9B36A23D}" type="presParOf" srcId="{8A8843B4-5154-419E-824C-7D934A1B603E}" destId="{FC0DCA97-03A7-42A8-A91C-31FE154F3582}" srcOrd="1" destOrd="0" presId="urn:microsoft.com/office/officeart/2005/8/layout/hierarchy2"/>
    <dgm:cxn modelId="{B5BFBFE3-1F5A-42B7-9872-0100E2E90560}" type="presParOf" srcId="{5CE30D1F-B9EC-417C-97FC-3AB88E0C6609}" destId="{74611EBC-1FF3-4721-A67A-5E84267B9A85}" srcOrd="4" destOrd="0" presId="urn:microsoft.com/office/officeart/2005/8/layout/hierarchy2"/>
    <dgm:cxn modelId="{793E3058-5C39-474B-B087-21E9797E1542}" type="presParOf" srcId="{74611EBC-1FF3-4721-A67A-5E84267B9A85}" destId="{06EA856C-C064-46CE-947C-195DB71F8449}" srcOrd="0" destOrd="0" presId="urn:microsoft.com/office/officeart/2005/8/layout/hierarchy2"/>
    <dgm:cxn modelId="{787787CF-28E9-4B7D-9CCF-361242B3A015}" type="presParOf" srcId="{5CE30D1F-B9EC-417C-97FC-3AB88E0C6609}" destId="{677A0D04-556F-4A93-95F7-189C8A2E06D7}" srcOrd="5" destOrd="0" presId="urn:microsoft.com/office/officeart/2005/8/layout/hierarchy2"/>
    <dgm:cxn modelId="{388F7223-3333-48F8-9A6F-87D810D6C8AF}" type="presParOf" srcId="{677A0D04-556F-4A93-95F7-189C8A2E06D7}" destId="{4943C10A-FD9A-4528-B96A-1F96AE33110B}" srcOrd="0" destOrd="0" presId="urn:microsoft.com/office/officeart/2005/8/layout/hierarchy2"/>
    <dgm:cxn modelId="{48036239-4C6D-4BE4-9E4F-B8B4FDE1C139}" type="presParOf" srcId="{677A0D04-556F-4A93-95F7-189C8A2E06D7}" destId="{41BFC924-2AA6-45AC-BB02-61E1DC1031C3}" srcOrd="1" destOrd="0" presId="urn:microsoft.com/office/officeart/2005/8/layout/hierarchy2"/>
    <dgm:cxn modelId="{AC883F8E-5A58-4401-BA73-D2B634D31D35}" type="presParOf" srcId="{5CE30D1F-B9EC-417C-97FC-3AB88E0C6609}" destId="{1E362686-478D-444A-B885-DF69FFD6B44A}" srcOrd="6" destOrd="0" presId="urn:microsoft.com/office/officeart/2005/8/layout/hierarchy2"/>
    <dgm:cxn modelId="{74C50BAF-F52A-432E-A165-4AD821E0B635}" type="presParOf" srcId="{1E362686-478D-444A-B885-DF69FFD6B44A}" destId="{EF976F3D-4611-433C-A4FC-2D7E2FFB65D6}" srcOrd="0" destOrd="0" presId="urn:microsoft.com/office/officeart/2005/8/layout/hierarchy2"/>
    <dgm:cxn modelId="{AE4AC18C-BCFE-4226-A4B3-E7F8F0AC5571}" type="presParOf" srcId="{5CE30D1F-B9EC-417C-97FC-3AB88E0C6609}" destId="{4A66545C-25E0-4FB4-824E-F938F2816FB2}" srcOrd="7" destOrd="0" presId="urn:microsoft.com/office/officeart/2005/8/layout/hierarchy2"/>
    <dgm:cxn modelId="{368AEC55-2DFA-4C1D-873F-7C6FA61326A6}" type="presParOf" srcId="{4A66545C-25E0-4FB4-824E-F938F2816FB2}" destId="{3CF03DE3-E68C-442C-BE10-DF233EA24B62}" srcOrd="0" destOrd="0" presId="urn:microsoft.com/office/officeart/2005/8/layout/hierarchy2"/>
    <dgm:cxn modelId="{480408A2-871B-4A3C-BEC2-623B5CA81417}" type="presParOf" srcId="{4A66545C-25E0-4FB4-824E-F938F2816FB2}" destId="{904493CB-0D03-4BCD-833E-AF199820CA32}" srcOrd="1" destOrd="0" presId="urn:microsoft.com/office/officeart/2005/8/layout/hierarchy2"/>
    <dgm:cxn modelId="{4E2EFB18-4C68-4F06-B448-C20F2CD68B8B}" type="presParOf" srcId="{5CE30D1F-B9EC-417C-97FC-3AB88E0C6609}" destId="{BE471830-20A4-49D1-848C-9DF776D98B5F}" srcOrd="8" destOrd="0" presId="urn:microsoft.com/office/officeart/2005/8/layout/hierarchy2"/>
    <dgm:cxn modelId="{64B6D5FB-499E-4260-BDF9-CE4E844800FA}" type="presParOf" srcId="{BE471830-20A4-49D1-848C-9DF776D98B5F}" destId="{104CD728-B0F5-4A21-BB26-49DF80519A27}" srcOrd="0" destOrd="0" presId="urn:microsoft.com/office/officeart/2005/8/layout/hierarchy2"/>
    <dgm:cxn modelId="{7B6D2ACE-E790-47EE-9AF9-200C345302BC}" type="presParOf" srcId="{5CE30D1F-B9EC-417C-97FC-3AB88E0C6609}" destId="{E2DAFA27-41A3-462F-A591-2F30B0980092}" srcOrd="9" destOrd="0" presId="urn:microsoft.com/office/officeart/2005/8/layout/hierarchy2"/>
    <dgm:cxn modelId="{2FBA45B2-44EE-4FAE-8292-D91F99AD4CDA}" type="presParOf" srcId="{E2DAFA27-41A3-462F-A591-2F30B0980092}" destId="{E509A78E-6E4D-488C-9FD1-9C086466F06F}" srcOrd="0" destOrd="0" presId="urn:microsoft.com/office/officeart/2005/8/layout/hierarchy2"/>
    <dgm:cxn modelId="{FFCE3157-F98C-4DAC-8801-148FFE2A16BF}" type="presParOf" srcId="{E2DAFA27-41A3-462F-A591-2F30B0980092}" destId="{873FCDCF-CA7F-4ACD-BFD3-52566DAB9599}" srcOrd="1" destOrd="0" presId="urn:microsoft.com/office/officeart/2005/8/layout/hierarchy2"/>
    <dgm:cxn modelId="{433831AF-2B77-4B01-AB37-4BA23EEB17E0}" type="presParOf" srcId="{C6A0F960-C75F-433A-87A6-2E5A2D816009}" destId="{FF483991-F2E1-49EA-B4AB-02A1D6D77E5D}" srcOrd="3" destOrd="0" presId="urn:microsoft.com/office/officeart/2005/8/layout/hierarchy2"/>
    <dgm:cxn modelId="{E6D163A6-3C38-4BE8-96E2-70AD66990915}" type="presParOf" srcId="{FF483991-F2E1-49EA-B4AB-02A1D6D77E5D}" destId="{E87ACA89-B6C4-4159-B80F-0A0149660B2C}" srcOrd="0" destOrd="0" presId="urn:microsoft.com/office/officeart/2005/8/layout/hierarchy2"/>
    <dgm:cxn modelId="{3B835E6C-28B5-4AA7-8AD9-1B3EFB144DE3}" type="presParOf" srcId="{FF483991-F2E1-49EA-B4AB-02A1D6D77E5D}" destId="{8F71CB8B-2EB4-48EB-B007-9A8611E12816}" srcOrd="1" destOrd="0" presId="urn:microsoft.com/office/officeart/2005/8/layout/hierarchy2"/>
    <dgm:cxn modelId="{3FF889C1-3658-419F-8BA7-B3877C2C17B7}" type="presParOf" srcId="{C6A0F960-C75F-433A-87A6-2E5A2D816009}" destId="{D06F2FE5-B033-4E65-BFCC-53D7796B6543}" srcOrd="4" destOrd="0" presId="urn:microsoft.com/office/officeart/2005/8/layout/hierarchy2"/>
    <dgm:cxn modelId="{E6712AC0-1C6B-44CC-86D4-2C794D6A135D}" type="presParOf" srcId="{D06F2FE5-B033-4E65-BFCC-53D7796B6543}" destId="{0CBBBA13-4262-4BB9-A4B9-A95EBC7BE869}" srcOrd="0" destOrd="0" presId="urn:microsoft.com/office/officeart/2005/8/layout/hierarchy2"/>
    <dgm:cxn modelId="{F3BFC191-8B81-464B-B879-B2A479B3B58D}" type="presParOf" srcId="{D06F2FE5-B033-4E65-BFCC-53D7796B6543}" destId="{BA240732-AEF1-451C-AA69-DD0DB45976A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C5DE1B-64DD-4666-A95E-5297AB9B41FF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t-EE"/>
        </a:p>
      </dgm:t>
    </dgm:pt>
    <dgm:pt modelId="{C087320E-A24D-42DC-A54B-4D7AFE224633}">
      <dgm:prSet phldrT="[Tekst]" custT="1"/>
      <dgm:spPr>
        <a:solidFill>
          <a:srgbClr val="99FF66"/>
        </a:solidFill>
      </dgm:spPr>
      <dgm:t>
        <a:bodyPr/>
        <a:lstStyle/>
        <a:p>
          <a:r>
            <a:rPr lang="et-EE" sz="1400" b="1" dirty="0"/>
            <a:t>RIIGIKOGU</a:t>
          </a:r>
        </a:p>
        <a:p>
          <a:r>
            <a:rPr lang="et-EE" sz="1400" b="1" dirty="0"/>
            <a:t>VABARIIGI VALITSUS</a:t>
          </a:r>
        </a:p>
        <a:p>
          <a:r>
            <a:rPr lang="et-EE" sz="1400" b="1" dirty="0"/>
            <a:t>Halduspoliitika</a:t>
          </a:r>
        </a:p>
      </dgm:t>
    </dgm:pt>
    <dgm:pt modelId="{5E2D2387-6325-47FC-9CE0-9F8764D38D29}" type="parTrans" cxnId="{0979829A-CFAA-4781-A54C-85F56E0397E6}">
      <dgm:prSet/>
      <dgm:spPr/>
      <dgm:t>
        <a:bodyPr/>
        <a:lstStyle/>
        <a:p>
          <a:endParaRPr lang="et-EE"/>
        </a:p>
      </dgm:t>
    </dgm:pt>
    <dgm:pt modelId="{2136B88E-D288-4B2A-8538-A2AEBDF4F565}" type="sibTrans" cxnId="{0979829A-CFAA-4781-A54C-85F56E0397E6}">
      <dgm:prSet/>
      <dgm:spPr/>
      <dgm:t>
        <a:bodyPr/>
        <a:lstStyle/>
        <a:p>
          <a:endParaRPr lang="et-EE"/>
        </a:p>
      </dgm:t>
    </dgm:pt>
    <dgm:pt modelId="{D6C8ABE9-4A2B-4576-AD0F-3B24B061D227}">
      <dgm:prSet phldrT="[Tekst]" custT="1"/>
      <dgm:spPr/>
      <dgm:t>
        <a:bodyPr/>
        <a:lstStyle/>
        <a:p>
          <a:r>
            <a:rPr lang="et-EE" sz="1400" dirty="0"/>
            <a:t>HTM</a:t>
          </a:r>
        </a:p>
        <a:p>
          <a:r>
            <a:rPr lang="et-EE" sz="1400" dirty="0" smtClean="0"/>
            <a:t>HARIDUSPOLIITIKA</a:t>
          </a:r>
        </a:p>
        <a:p>
          <a:r>
            <a:rPr lang="et-EE" sz="1400" dirty="0" smtClean="0"/>
            <a:t>Teadus- ja </a:t>
          </a:r>
          <a:r>
            <a:rPr lang="et-EE" sz="1400" dirty="0" err="1" smtClean="0"/>
            <a:t>innovats</a:t>
          </a:r>
          <a:r>
            <a:rPr lang="et-EE" sz="1400" dirty="0" smtClean="0"/>
            <a:t>. poliitika</a:t>
          </a:r>
          <a:endParaRPr lang="et-EE" sz="1400" dirty="0"/>
        </a:p>
        <a:p>
          <a:r>
            <a:rPr lang="et-EE" sz="1400" dirty="0"/>
            <a:t>kvalifitseeritud tööjõud</a:t>
          </a:r>
        </a:p>
      </dgm:t>
    </dgm:pt>
    <dgm:pt modelId="{523247F7-9197-4B1B-A008-F554B004024D}" type="parTrans" cxnId="{5F180A68-BDCA-42EB-B41E-31D7CE6F3756}">
      <dgm:prSet/>
      <dgm:spPr/>
      <dgm:t>
        <a:bodyPr/>
        <a:lstStyle/>
        <a:p>
          <a:endParaRPr lang="et-EE"/>
        </a:p>
      </dgm:t>
    </dgm:pt>
    <dgm:pt modelId="{8876E44C-9BAC-4FD4-95E0-F32F0E206CD5}" type="sibTrans" cxnId="{5F180A68-BDCA-42EB-B41E-31D7CE6F3756}">
      <dgm:prSet/>
      <dgm:spPr/>
      <dgm:t>
        <a:bodyPr/>
        <a:lstStyle/>
        <a:p>
          <a:endParaRPr lang="et-EE"/>
        </a:p>
      </dgm:t>
    </dgm:pt>
    <dgm:pt modelId="{A03159AF-9731-44E8-AD49-F13B6C75ABBC}">
      <dgm:prSet phldrT="[Tekst]" custT="1"/>
      <dgm:spPr/>
      <dgm:t>
        <a:bodyPr/>
        <a:lstStyle/>
        <a:p>
          <a:r>
            <a:rPr lang="et-EE" sz="1400" dirty="0"/>
            <a:t>MKM</a:t>
          </a:r>
        </a:p>
        <a:p>
          <a:r>
            <a:rPr lang="et-EE" sz="1400" dirty="0"/>
            <a:t>MAJANDUSPOLIITIKA</a:t>
          </a:r>
        </a:p>
        <a:p>
          <a:r>
            <a:rPr lang="et-EE" sz="1400" dirty="0" smtClean="0"/>
            <a:t>Ettevõtluspoliitika, Teadus- ja innovatsioonipoliitika</a:t>
          </a:r>
          <a:endParaRPr lang="et-EE" sz="1400" dirty="0"/>
        </a:p>
        <a:p>
          <a:r>
            <a:rPr lang="et-EE" sz="1400" dirty="0"/>
            <a:t>töökohtade loomine, ümberstruktureerimine</a:t>
          </a:r>
        </a:p>
      </dgm:t>
    </dgm:pt>
    <dgm:pt modelId="{F86E4A38-1449-49B5-A66D-B14DAFA09F3B}" type="parTrans" cxnId="{74174804-D044-48DC-A397-9746F559647E}">
      <dgm:prSet/>
      <dgm:spPr/>
      <dgm:t>
        <a:bodyPr/>
        <a:lstStyle/>
        <a:p>
          <a:endParaRPr lang="et-EE"/>
        </a:p>
      </dgm:t>
    </dgm:pt>
    <dgm:pt modelId="{4BAEBF33-52AB-4099-AFDA-E320D3F88FFA}" type="sibTrans" cxnId="{74174804-D044-48DC-A397-9746F559647E}">
      <dgm:prSet/>
      <dgm:spPr/>
      <dgm:t>
        <a:bodyPr/>
        <a:lstStyle/>
        <a:p>
          <a:endParaRPr lang="et-EE"/>
        </a:p>
      </dgm:t>
    </dgm:pt>
    <dgm:pt modelId="{55A94DBD-441D-43A8-B291-21A0A6573517}">
      <dgm:prSet phldrT="[Tekst]" custT="1"/>
      <dgm:spPr/>
      <dgm:t>
        <a:bodyPr/>
        <a:lstStyle/>
        <a:p>
          <a:r>
            <a:rPr lang="et-EE" sz="1400" dirty="0"/>
            <a:t>SOM</a:t>
          </a:r>
        </a:p>
        <a:p>
          <a:r>
            <a:rPr lang="et-EE" sz="1400" dirty="0"/>
            <a:t>SOTSIAALPOLIITIKA</a:t>
          </a:r>
        </a:p>
        <a:p>
          <a:r>
            <a:rPr lang="et-EE" sz="1400" dirty="0" smtClean="0"/>
            <a:t>tööturupoliitika</a:t>
          </a:r>
          <a:endParaRPr lang="et-EE" sz="1400" dirty="0"/>
        </a:p>
      </dgm:t>
    </dgm:pt>
    <dgm:pt modelId="{9A6109E8-B686-498E-A8F8-B17649002E5D}" type="parTrans" cxnId="{1797EBA0-A5FC-409D-9E5C-5C8F3A48339D}">
      <dgm:prSet/>
      <dgm:spPr/>
      <dgm:t>
        <a:bodyPr/>
        <a:lstStyle/>
        <a:p>
          <a:endParaRPr lang="et-EE"/>
        </a:p>
      </dgm:t>
    </dgm:pt>
    <dgm:pt modelId="{3724E215-14FC-4268-A98D-1253CA0E3711}" type="sibTrans" cxnId="{1797EBA0-A5FC-409D-9E5C-5C8F3A48339D}">
      <dgm:prSet/>
      <dgm:spPr/>
      <dgm:t>
        <a:bodyPr/>
        <a:lstStyle/>
        <a:p>
          <a:endParaRPr lang="et-EE"/>
        </a:p>
      </dgm:t>
    </dgm:pt>
    <dgm:pt modelId="{A2B7A5F4-3942-4847-AE5A-723D24E6E702}">
      <dgm:prSet custT="1"/>
      <dgm:spPr>
        <a:solidFill>
          <a:schemeClr val="accent2">
            <a:lumMod val="40000"/>
            <a:lumOff val="60000"/>
          </a:schemeClr>
        </a:solidFill>
        <a:ln>
          <a:solidFill>
            <a:srgbClr val="FF0000"/>
          </a:solidFill>
        </a:ln>
      </dgm:spPr>
      <dgm:t>
        <a:bodyPr/>
        <a:lstStyle/>
        <a:p>
          <a:pPr defTabSz="800100">
            <a:spcBef>
              <a:spcPct val="0"/>
            </a:spcBef>
          </a:pPr>
          <a:r>
            <a:rPr lang="et-EE" sz="1800" b="1" dirty="0" smtClean="0">
              <a:solidFill>
                <a:srgbClr val="FF0000"/>
              </a:solidFill>
              <a:ea typeface="Calibri"/>
              <a:cs typeface="Times New Roman"/>
            </a:rPr>
            <a:t>tööjõu pakkumine ei vasta nõudlusele, struktuurne tööjõupuudus</a:t>
          </a:r>
          <a:endParaRPr lang="et-EE" sz="1800" b="1" dirty="0">
            <a:solidFill>
              <a:srgbClr val="FF0000"/>
            </a:solidFill>
          </a:endParaRPr>
        </a:p>
      </dgm:t>
    </dgm:pt>
    <dgm:pt modelId="{22FEA915-9493-4109-A42C-21F303BC5280}" type="parTrans" cxnId="{CE147B9D-9B54-4186-BDD8-C02E3728C179}">
      <dgm:prSet/>
      <dgm:spPr/>
      <dgm:t>
        <a:bodyPr/>
        <a:lstStyle/>
        <a:p>
          <a:endParaRPr lang="et-EE"/>
        </a:p>
      </dgm:t>
    </dgm:pt>
    <dgm:pt modelId="{3F4B4CFE-25F2-4F72-B78F-95310E3DEAB5}" type="sibTrans" cxnId="{CE147B9D-9B54-4186-BDD8-C02E3728C179}">
      <dgm:prSet/>
      <dgm:spPr/>
      <dgm:t>
        <a:bodyPr/>
        <a:lstStyle/>
        <a:p>
          <a:endParaRPr lang="et-EE"/>
        </a:p>
      </dgm:t>
    </dgm:pt>
    <dgm:pt modelId="{1B5E3F1F-C662-4D3A-9FE8-AE59C3BE17F3}" type="pres">
      <dgm:prSet presAssocID="{BFC5DE1B-64DD-4666-A95E-5297AB9B41F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t-EE"/>
        </a:p>
      </dgm:t>
    </dgm:pt>
    <dgm:pt modelId="{CCFBD8B7-1BE1-4BFB-B896-3C5FB78E0F1D}" type="pres">
      <dgm:prSet presAssocID="{C087320E-A24D-42DC-A54B-4D7AFE224633}" presName="hierRoot1" presStyleCnt="0">
        <dgm:presLayoutVars>
          <dgm:hierBranch val="init"/>
        </dgm:presLayoutVars>
      </dgm:prSet>
      <dgm:spPr/>
    </dgm:pt>
    <dgm:pt modelId="{FB9C23A9-C315-4AE2-972C-4EC1389D9B33}" type="pres">
      <dgm:prSet presAssocID="{C087320E-A24D-42DC-A54B-4D7AFE224633}" presName="rootComposite1" presStyleCnt="0"/>
      <dgm:spPr/>
    </dgm:pt>
    <dgm:pt modelId="{6B3A245F-BB50-4BB4-BEAB-2D1DD2163068}" type="pres">
      <dgm:prSet presAssocID="{C087320E-A24D-42DC-A54B-4D7AFE224633}" presName="rootText1" presStyleLbl="node0" presStyleIdx="0" presStyleCnt="1" custScaleX="168785" custLinFactNeighborX="9124" custLinFactNeighborY="-45957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B2EF0DB4-A3CC-4078-BEAF-421D68C1024D}" type="pres">
      <dgm:prSet presAssocID="{C087320E-A24D-42DC-A54B-4D7AFE224633}" presName="rootConnector1" presStyleLbl="node1" presStyleIdx="0" presStyleCnt="0"/>
      <dgm:spPr/>
      <dgm:t>
        <a:bodyPr/>
        <a:lstStyle/>
        <a:p>
          <a:endParaRPr lang="et-EE"/>
        </a:p>
      </dgm:t>
    </dgm:pt>
    <dgm:pt modelId="{802ED984-86A4-41BF-B747-6792752A168B}" type="pres">
      <dgm:prSet presAssocID="{C087320E-A24D-42DC-A54B-4D7AFE224633}" presName="hierChild2" presStyleCnt="0"/>
      <dgm:spPr/>
    </dgm:pt>
    <dgm:pt modelId="{20C080DF-194D-4B6F-9062-8CBA41A4A977}" type="pres">
      <dgm:prSet presAssocID="{523247F7-9197-4B1B-A008-F554B004024D}" presName="Name37" presStyleLbl="parChTrans1D2" presStyleIdx="0" presStyleCnt="3"/>
      <dgm:spPr/>
      <dgm:t>
        <a:bodyPr/>
        <a:lstStyle/>
        <a:p>
          <a:endParaRPr lang="et-EE"/>
        </a:p>
      </dgm:t>
    </dgm:pt>
    <dgm:pt modelId="{4769952E-56A3-448C-903D-92D885B988F9}" type="pres">
      <dgm:prSet presAssocID="{D6C8ABE9-4A2B-4576-AD0F-3B24B061D227}" presName="hierRoot2" presStyleCnt="0">
        <dgm:presLayoutVars>
          <dgm:hierBranch val="init"/>
        </dgm:presLayoutVars>
      </dgm:prSet>
      <dgm:spPr/>
    </dgm:pt>
    <dgm:pt modelId="{EBB92323-21AB-4C77-8507-6BB2D957D4CF}" type="pres">
      <dgm:prSet presAssocID="{D6C8ABE9-4A2B-4576-AD0F-3B24B061D227}" presName="rootComposite" presStyleCnt="0"/>
      <dgm:spPr/>
    </dgm:pt>
    <dgm:pt modelId="{C39CA725-D789-4413-8450-44E7AADB981D}" type="pres">
      <dgm:prSet presAssocID="{D6C8ABE9-4A2B-4576-AD0F-3B24B061D227}" presName="rootText" presStyleLbl="node2" presStyleIdx="0" presStyleCnt="3" custScaleX="142583" custScaleY="173026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3938622F-A228-4A32-8541-E000EFAF4AD8}" type="pres">
      <dgm:prSet presAssocID="{D6C8ABE9-4A2B-4576-AD0F-3B24B061D227}" presName="rootConnector" presStyleLbl="node2" presStyleIdx="0" presStyleCnt="3"/>
      <dgm:spPr/>
      <dgm:t>
        <a:bodyPr/>
        <a:lstStyle/>
        <a:p>
          <a:endParaRPr lang="et-EE"/>
        </a:p>
      </dgm:t>
    </dgm:pt>
    <dgm:pt modelId="{460FAE61-CE27-4D41-B088-3BD493C9FB78}" type="pres">
      <dgm:prSet presAssocID="{D6C8ABE9-4A2B-4576-AD0F-3B24B061D227}" presName="hierChild4" presStyleCnt="0"/>
      <dgm:spPr/>
    </dgm:pt>
    <dgm:pt modelId="{1C7C93E9-0CDD-4C75-81EF-C69CB9C1A152}" type="pres">
      <dgm:prSet presAssocID="{22FEA915-9493-4109-A42C-21F303BC5280}" presName="Name37" presStyleLbl="parChTrans1D3" presStyleIdx="0" presStyleCnt="1"/>
      <dgm:spPr/>
      <dgm:t>
        <a:bodyPr/>
        <a:lstStyle/>
        <a:p>
          <a:endParaRPr lang="et-EE"/>
        </a:p>
      </dgm:t>
    </dgm:pt>
    <dgm:pt modelId="{497C4A5D-6FCF-4FDA-8C1E-1FD2BC51E052}" type="pres">
      <dgm:prSet presAssocID="{A2B7A5F4-3942-4847-AE5A-723D24E6E702}" presName="hierRoot2" presStyleCnt="0">
        <dgm:presLayoutVars>
          <dgm:hierBranch val="init"/>
        </dgm:presLayoutVars>
      </dgm:prSet>
      <dgm:spPr/>
    </dgm:pt>
    <dgm:pt modelId="{A277F37A-45E4-474A-A04B-A564EBF51BC9}" type="pres">
      <dgm:prSet presAssocID="{A2B7A5F4-3942-4847-AE5A-723D24E6E702}" presName="rootComposite" presStyleCnt="0"/>
      <dgm:spPr/>
    </dgm:pt>
    <dgm:pt modelId="{258A6469-D689-437B-9E1B-693953DDA475}" type="pres">
      <dgm:prSet presAssocID="{A2B7A5F4-3942-4847-AE5A-723D24E6E702}" presName="rootText" presStyleLbl="node3" presStyleIdx="0" presStyleCnt="1" custScaleX="219371" custScaleY="150236" custLinFactX="40947" custLinFactNeighborX="100000" custLinFactNeighborY="44903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3851BF25-9E6E-49CE-AC9A-2855483C29F5}" type="pres">
      <dgm:prSet presAssocID="{A2B7A5F4-3942-4847-AE5A-723D24E6E702}" presName="rootConnector" presStyleLbl="node3" presStyleIdx="0" presStyleCnt="1"/>
      <dgm:spPr/>
      <dgm:t>
        <a:bodyPr/>
        <a:lstStyle/>
        <a:p>
          <a:endParaRPr lang="et-EE"/>
        </a:p>
      </dgm:t>
    </dgm:pt>
    <dgm:pt modelId="{150B50A6-FCBF-4B51-9143-E03479918549}" type="pres">
      <dgm:prSet presAssocID="{A2B7A5F4-3942-4847-AE5A-723D24E6E702}" presName="hierChild4" presStyleCnt="0"/>
      <dgm:spPr/>
    </dgm:pt>
    <dgm:pt modelId="{BFEFB9BB-CEA6-4C60-A6AE-A07210769860}" type="pres">
      <dgm:prSet presAssocID="{A2B7A5F4-3942-4847-AE5A-723D24E6E702}" presName="hierChild5" presStyleCnt="0"/>
      <dgm:spPr/>
    </dgm:pt>
    <dgm:pt modelId="{F3D5F19E-CFC4-4AE6-A7AD-38993D481D8D}" type="pres">
      <dgm:prSet presAssocID="{D6C8ABE9-4A2B-4576-AD0F-3B24B061D227}" presName="hierChild5" presStyleCnt="0"/>
      <dgm:spPr/>
    </dgm:pt>
    <dgm:pt modelId="{B92A52E5-39A4-4EA5-A072-754093440674}" type="pres">
      <dgm:prSet presAssocID="{F86E4A38-1449-49B5-A66D-B14DAFA09F3B}" presName="Name37" presStyleLbl="parChTrans1D2" presStyleIdx="1" presStyleCnt="3"/>
      <dgm:spPr/>
      <dgm:t>
        <a:bodyPr/>
        <a:lstStyle/>
        <a:p>
          <a:endParaRPr lang="et-EE"/>
        </a:p>
      </dgm:t>
    </dgm:pt>
    <dgm:pt modelId="{E4FC9637-50DC-47F9-BF58-184E4D366B35}" type="pres">
      <dgm:prSet presAssocID="{A03159AF-9731-44E8-AD49-F13B6C75ABBC}" presName="hierRoot2" presStyleCnt="0">
        <dgm:presLayoutVars>
          <dgm:hierBranch val="init"/>
        </dgm:presLayoutVars>
      </dgm:prSet>
      <dgm:spPr/>
    </dgm:pt>
    <dgm:pt modelId="{52103A76-0FA0-4DCF-9863-9635E398F4B8}" type="pres">
      <dgm:prSet presAssocID="{A03159AF-9731-44E8-AD49-F13B6C75ABBC}" presName="rootComposite" presStyleCnt="0"/>
      <dgm:spPr/>
    </dgm:pt>
    <dgm:pt modelId="{2FBF47FD-D2BB-4547-9520-E4EE38908666}" type="pres">
      <dgm:prSet presAssocID="{A03159AF-9731-44E8-AD49-F13B6C75ABBC}" presName="rootText" presStyleLbl="node2" presStyleIdx="1" presStyleCnt="3" custScaleX="245667" custScaleY="167313" custLinFactNeighborX="10076" custLinFactNeighborY="3601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FB5C9DFF-F1F5-4C03-96A4-5E30FB3FED60}" type="pres">
      <dgm:prSet presAssocID="{A03159AF-9731-44E8-AD49-F13B6C75ABBC}" presName="rootConnector" presStyleLbl="node2" presStyleIdx="1" presStyleCnt="3"/>
      <dgm:spPr/>
      <dgm:t>
        <a:bodyPr/>
        <a:lstStyle/>
        <a:p>
          <a:endParaRPr lang="et-EE"/>
        </a:p>
      </dgm:t>
    </dgm:pt>
    <dgm:pt modelId="{50247A6E-1E7F-49FE-AD9F-8E28F2EF7096}" type="pres">
      <dgm:prSet presAssocID="{A03159AF-9731-44E8-AD49-F13B6C75ABBC}" presName="hierChild4" presStyleCnt="0"/>
      <dgm:spPr/>
    </dgm:pt>
    <dgm:pt modelId="{57E1DDAB-B49B-4B4C-94D9-E7E8104320B1}" type="pres">
      <dgm:prSet presAssocID="{A03159AF-9731-44E8-AD49-F13B6C75ABBC}" presName="hierChild5" presStyleCnt="0"/>
      <dgm:spPr/>
    </dgm:pt>
    <dgm:pt modelId="{29B10D67-683A-4670-8DF8-0A27DCEA9642}" type="pres">
      <dgm:prSet presAssocID="{9A6109E8-B686-498E-A8F8-B17649002E5D}" presName="Name37" presStyleLbl="parChTrans1D2" presStyleIdx="2" presStyleCnt="3"/>
      <dgm:spPr/>
      <dgm:t>
        <a:bodyPr/>
        <a:lstStyle/>
        <a:p>
          <a:endParaRPr lang="et-EE"/>
        </a:p>
      </dgm:t>
    </dgm:pt>
    <dgm:pt modelId="{43FA89F2-08D1-43FB-B6C4-01CEC7562BCF}" type="pres">
      <dgm:prSet presAssocID="{55A94DBD-441D-43A8-B291-21A0A6573517}" presName="hierRoot2" presStyleCnt="0">
        <dgm:presLayoutVars>
          <dgm:hierBranch val="init"/>
        </dgm:presLayoutVars>
      </dgm:prSet>
      <dgm:spPr/>
    </dgm:pt>
    <dgm:pt modelId="{601BBE87-9FA3-4318-AB5F-B6BBA9DA845C}" type="pres">
      <dgm:prSet presAssocID="{55A94DBD-441D-43A8-B291-21A0A6573517}" presName="rootComposite" presStyleCnt="0"/>
      <dgm:spPr/>
    </dgm:pt>
    <dgm:pt modelId="{55C6087F-5A92-43D9-9B16-2E16CF2208DB}" type="pres">
      <dgm:prSet presAssocID="{55A94DBD-441D-43A8-B291-21A0A6573517}" presName="rootText" presStyleLbl="node2" presStyleIdx="2" presStyleCnt="3" custScaleX="142307" custScaleY="163760" custLinFactNeighborX="68431" custLinFactNeighborY="1221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0BA3994D-0EE1-477A-BBC7-F815483BE9C4}" type="pres">
      <dgm:prSet presAssocID="{55A94DBD-441D-43A8-B291-21A0A6573517}" presName="rootConnector" presStyleLbl="node2" presStyleIdx="2" presStyleCnt="3"/>
      <dgm:spPr/>
      <dgm:t>
        <a:bodyPr/>
        <a:lstStyle/>
        <a:p>
          <a:endParaRPr lang="et-EE"/>
        </a:p>
      </dgm:t>
    </dgm:pt>
    <dgm:pt modelId="{65348749-7079-4391-9EF0-4DE55CB2C145}" type="pres">
      <dgm:prSet presAssocID="{55A94DBD-441D-43A8-B291-21A0A6573517}" presName="hierChild4" presStyleCnt="0"/>
      <dgm:spPr/>
    </dgm:pt>
    <dgm:pt modelId="{4D0AF040-4AE7-491C-B95C-85BB439A03BB}" type="pres">
      <dgm:prSet presAssocID="{55A94DBD-441D-43A8-B291-21A0A6573517}" presName="hierChild5" presStyleCnt="0"/>
      <dgm:spPr/>
    </dgm:pt>
    <dgm:pt modelId="{278E3A64-216A-4326-AF00-61E833A741F8}" type="pres">
      <dgm:prSet presAssocID="{C087320E-A24D-42DC-A54B-4D7AFE224633}" presName="hierChild3" presStyleCnt="0"/>
      <dgm:spPr/>
    </dgm:pt>
  </dgm:ptLst>
  <dgm:cxnLst>
    <dgm:cxn modelId="{29613F29-1086-458E-B3D2-D90397AEE657}" type="presOf" srcId="{55A94DBD-441D-43A8-B291-21A0A6573517}" destId="{0BA3994D-0EE1-477A-BBC7-F815483BE9C4}" srcOrd="1" destOrd="0" presId="urn:microsoft.com/office/officeart/2005/8/layout/orgChart1"/>
    <dgm:cxn modelId="{CE147B9D-9B54-4186-BDD8-C02E3728C179}" srcId="{D6C8ABE9-4A2B-4576-AD0F-3B24B061D227}" destId="{A2B7A5F4-3942-4847-AE5A-723D24E6E702}" srcOrd="0" destOrd="0" parTransId="{22FEA915-9493-4109-A42C-21F303BC5280}" sibTransId="{3F4B4CFE-25F2-4F72-B78F-95310E3DEAB5}"/>
    <dgm:cxn modelId="{BFAB735E-02C9-4095-AB06-074470F39D40}" type="presOf" srcId="{A2B7A5F4-3942-4847-AE5A-723D24E6E702}" destId="{3851BF25-9E6E-49CE-AC9A-2855483C29F5}" srcOrd="1" destOrd="0" presId="urn:microsoft.com/office/officeart/2005/8/layout/orgChart1"/>
    <dgm:cxn modelId="{74174804-D044-48DC-A397-9746F559647E}" srcId="{C087320E-A24D-42DC-A54B-4D7AFE224633}" destId="{A03159AF-9731-44E8-AD49-F13B6C75ABBC}" srcOrd="1" destOrd="0" parTransId="{F86E4A38-1449-49B5-A66D-B14DAFA09F3B}" sibTransId="{4BAEBF33-52AB-4099-AFDA-E320D3F88FFA}"/>
    <dgm:cxn modelId="{5F180A68-BDCA-42EB-B41E-31D7CE6F3756}" srcId="{C087320E-A24D-42DC-A54B-4D7AFE224633}" destId="{D6C8ABE9-4A2B-4576-AD0F-3B24B061D227}" srcOrd="0" destOrd="0" parTransId="{523247F7-9197-4B1B-A008-F554B004024D}" sibTransId="{8876E44C-9BAC-4FD4-95E0-F32F0E206CD5}"/>
    <dgm:cxn modelId="{0979829A-CFAA-4781-A54C-85F56E0397E6}" srcId="{BFC5DE1B-64DD-4666-A95E-5297AB9B41FF}" destId="{C087320E-A24D-42DC-A54B-4D7AFE224633}" srcOrd="0" destOrd="0" parTransId="{5E2D2387-6325-47FC-9CE0-9F8764D38D29}" sibTransId="{2136B88E-D288-4B2A-8538-A2AEBDF4F565}"/>
    <dgm:cxn modelId="{E87C3A8E-E6C7-47A3-9914-BFF28C39F76B}" type="presOf" srcId="{A03159AF-9731-44E8-AD49-F13B6C75ABBC}" destId="{FB5C9DFF-F1F5-4C03-96A4-5E30FB3FED60}" srcOrd="1" destOrd="0" presId="urn:microsoft.com/office/officeart/2005/8/layout/orgChart1"/>
    <dgm:cxn modelId="{12C228B0-48F8-4C0A-BE19-257844471A3D}" type="presOf" srcId="{C087320E-A24D-42DC-A54B-4D7AFE224633}" destId="{6B3A245F-BB50-4BB4-BEAB-2D1DD2163068}" srcOrd="0" destOrd="0" presId="urn:microsoft.com/office/officeart/2005/8/layout/orgChart1"/>
    <dgm:cxn modelId="{7445861B-D509-4552-93C0-0C71F91039D4}" type="presOf" srcId="{D6C8ABE9-4A2B-4576-AD0F-3B24B061D227}" destId="{C39CA725-D789-4413-8450-44E7AADB981D}" srcOrd="0" destOrd="0" presId="urn:microsoft.com/office/officeart/2005/8/layout/orgChart1"/>
    <dgm:cxn modelId="{7628560C-4BF5-4C22-B682-D1A463F2179E}" type="presOf" srcId="{A03159AF-9731-44E8-AD49-F13B6C75ABBC}" destId="{2FBF47FD-D2BB-4547-9520-E4EE38908666}" srcOrd="0" destOrd="0" presId="urn:microsoft.com/office/officeart/2005/8/layout/orgChart1"/>
    <dgm:cxn modelId="{C99F16E7-7FD7-4D3E-8313-F04887F8EFAF}" type="presOf" srcId="{A2B7A5F4-3942-4847-AE5A-723D24E6E702}" destId="{258A6469-D689-437B-9E1B-693953DDA475}" srcOrd="0" destOrd="0" presId="urn:microsoft.com/office/officeart/2005/8/layout/orgChart1"/>
    <dgm:cxn modelId="{FEC79EC0-6261-435B-A66B-C181F4985DDA}" type="presOf" srcId="{9A6109E8-B686-498E-A8F8-B17649002E5D}" destId="{29B10D67-683A-4670-8DF8-0A27DCEA9642}" srcOrd="0" destOrd="0" presId="urn:microsoft.com/office/officeart/2005/8/layout/orgChart1"/>
    <dgm:cxn modelId="{7094B97C-AE4E-4223-9387-2E44159BA801}" type="presOf" srcId="{55A94DBD-441D-43A8-B291-21A0A6573517}" destId="{55C6087F-5A92-43D9-9B16-2E16CF2208DB}" srcOrd="0" destOrd="0" presId="urn:microsoft.com/office/officeart/2005/8/layout/orgChart1"/>
    <dgm:cxn modelId="{F0DAC04A-7B4D-47E1-817C-831DB6CCA43B}" type="presOf" srcId="{BFC5DE1B-64DD-4666-A95E-5297AB9B41FF}" destId="{1B5E3F1F-C662-4D3A-9FE8-AE59C3BE17F3}" srcOrd="0" destOrd="0" presId="urn:microsoft.com/office/officeart/2005/8/layout/orgChart1"/>
    <dgm:cxn modelId="{20325110-1BAA-46F9-A28E-8C80C19D7AA2}" type="presOf" srcId="{D6C8ABE9-4A2B-4576-AD0F-3B24B061D227}" destId="{3938622F-A228-4A32-8541-E000EFAF4AD8}" srcOrd="1" destOrd="0" presId="urn:microsoft.com/office/officeart/2005/8/layout/orgChart1"/>
    <dgm:cxn modelId="{F8247ABC-290E-45FD-A4C9-49A1A54249FA}" type="presOf" srcId="{C087320E-A24D-42DC-A54B-4D7AFE224633}" destId="{B2EF0DB4-A3CC-4078-BEAF-421D68C1024D}" srcOrd="1" destOrd="0" presId="urn:microsoft.com/office/officeart/2005/8/layout/orgChart1"/>
    <dgm:cxn modelId="{1797EBA0-A5FC-409D-9E5C-5C8F3A48339D}" srcId="{C087320E-A24D-42DC-A54B-4D7AFE224633}" destId="{55A94DBD-441D-43A8-B291-21A0A6573517}" srcOrd="2" destOrd="0" parTransId="{9A6109E8-B686-498E-A8F8-B17649002E5D}" sibTransId="{3724E215-14FC-4268-A98D-1253CA0E3711}"/>
    <dgm:cxn modelId="{C04AEB98-A6CD-4D66-918F-CE245C18E20B}" type="presOf" srcId="{523247F7-9197-4B1B-A008-F554B004024D}" destId="{20C080DF-194D-4B6F-9062-8CBA41A4A977}" srcOrd="0" destOrd="0" presId="urn:microsoft.com/office/officeart/2005/8/layout/orgChart1"/>
    <dgm:cxn modelId="{C0CBA056-39EB-44F0-9BCC-63C793F2B054}" type="presOf" srcId="{22FEA915-9493-4109-A42C-21F303BC5280}" destId="{1C7C93E9-0CDD-4C75-81EF-C69CB9C1A152}" srcOrd="0" destOrd="0" presId="urn:microsoft.com/office/officeart/2005/8/layout/orgChart1"/>
    <dgm:cxn modelId="{127299CF-5FA9-423B-8F6B-0312642F0D4B}" type="presOf" srcId="{F86E4A38-1449-49B5-A66D-B14DAFA09F3B}" destId="{B92A52E5-39A4-4EA5-A072-754093440674}" srcOrd="0" destOrd="0" presId="urn:microsoft.com/office/officeart/2005/8/layout/orgChart1"/>
    <dgm:cxn modelId="{A2B87490-29AD-4239-9452-57DF2C9E16C8}" type="presParOf" srcId="{1B5E3F1F-C662-4D3A-9FE8-AE59C3BE17F3}" destId="{CCFBD8B7-1BE1-4BFB-B896-3C5FB78E0F1D}" srcOrd="0" destOrd="0" presId="urn:microsoft.com/office/officeart/2005/8/layout/orgChart1"/>
    <dgm:cxn modelId="{C2715FA1-BDBE-4F12-A61B-EAE6E3723596}" type="presParOf" srcId="{CCFBD8B7-1BE1-4BFB-B896-3C5FB78E0F1D}" destId="{FB9C23A9-C315-4AE2-972C-4EC1389D9B33}" srcOrd="0" destOrd="0" presId="urn:microsoft.com/office/officeart/2005/8/layout/orgChart1"/>
    <dgm:cxn modelId="{996F72F7-09D4-4287-BAC2-7E5772517EA9}" type="presParOf" srcId="{FB9C23A9-C315-4AE2-972C-4EC1389D9B33}" destId="{6B3A245F-BB50-4BB4-BEAB-2D1DD2163068}" srcOrd="0" destOrd="0" presId="urn:microsoft.com/office/officeart/2005/8/layout/orgChart1"/>
    <dgm:cxn modelId="{08799D10-F85A-4C04-A48C-C304EEADBF8E}" type="presParOf" srcId="{FB9C23A9-C315-4AE2-972C-4EC1389D9B33}" destId="{B2EF0DB4-A3CC-4078-BEAF-421D68C1024D}" srcOrd="1" destOrd="0" presId="urn:microsoft.com/office/officeart/2005/8/layout/orgChart1"/>
    <dgm:cxn modelId="{BBABCDDE-592C-4824-986A-B1EA4FEAA668}" type="presParOf" srcId="{CCFBD8B7-1BE1-4BFB-B896-3C5FB78E0F1D}" destId="{802ED984-86A4-41BF-B747-6792752A168B}" srcOrd="1" destOrd="0" presId="urn:microsoft.com/office/officeart/2005/8/layout/orgChart1"/>
    <dgm:cxn modelId="{F93DE3E0-D2D5-4FA6-9275-ED7003FACAA5}" type="presParOf" srcId="{802ED984-86A4-41BF-B747-6792752A168B}" destId="{20C080DF-194D-4B6F-9062-8CBA41A4A977}" srcOrd="0" destOrd="0" presId="urn:microsoft.com/office/officeart/2005/8/layout/orgChart1"/>
    <dgm:cxn modelId="{F8308E39-CF61-4407-A91D-F45368771624}" type="presParOf" srcId="{802ED984-86A4-41BF-B747-6792752A168B}" destId="{4769952E-56A3-448C-903D-92D885B988F9}" srcOrd="1" destOrd="0" presId="urn:microsoft.com/office/officeart/2005/8/layout/orgChart1"/>
    <dgm:cxn modelId="{667975C3-DE39-4ACA-BD89-A47BA29FBEBC}" type="presParOf" srcId="{4769952E-56A3-448C-903D-92D885B988F9}" destId="{EBB92323-21AB-4C77-8507-6BB2D957D4CF}" srcOrd="0" destOrd="0" presId="urn:microsoft.com/office/officeart/2005/8/layout/orgChart1"/>
    <dgm:cxn modelId="{EB333322-2A87-41CF-BB0C-C5573678FE50}" type="presParOf" srcId="{EBB92323-21AB-4C77-8507-6BB2D957D4CF}" destId="{C39CA725-D789-4413-8450-44E7AADB981D}" srcOrd="0" destOrd="0" presId="urn:microsoft.com/office/officeart/2005/8/layout/orgChart1"/>
    <dgm:cxn modelId="{BD7FADB0-70A6-49D2-987A-6EEB6A7E8E6A}" type="presParOf" srcId="{EBB92323-21AB-4C77-8507-6BB2D957D4CF}" destId="{3938622F-A228-4A32-8541-E000EFAF4AD8}" srcOrd="1" destOrd="0" presId="urn:microsoft.com/office/officeart/2005/8/layout/orgChart1"/>
    <dgm:cxn modelId="{A5647CF5-91C5-4BF5-BBC9-D8CC8303993C}" type="presParOf" srcId="{4769952E-56A3-448C-903D-92D885B988F9}" destId="{460FAE61-CE27-4D41-B088-3BD493C9FB78}" srcOrd="1" destOrd="0" presId="urn:microsoft.com/office/officeart/2005/8/layout/orgChart1"/>
    <dgm:cxn modelId="{6C74762E-F9BB-4A99-BEA3-E48E42EAA094}" type="presParOf" srcId="{460FAE61-CE27-4D41-B088-3BD493C9FB78}" destId="{1C7C93E9-0CDD-4C75-81EF-C69CB9C1A152}" srcOrd="0" destOrd="0" presId="urn:microsoft.com/office/officeart/2005/8/layout/orgChart1"/>
    <dgm:cxn modelId="{5D664ADC-CF8F-44E0-8EE2-2B94BF5F9DAB}" type="presParOf" srcId="{460FAE61-CE27-4D41-B088-3BD493C9FB78}" destId="{497C4A5D-6FCF-4FDA-8C1E-1FD2BC51E052}" srcOrd="1" destOrd="0" presId="urn:microsoft.com/office/officeart/2005/8/layout/orgChart1"/>
    <dgm:cxn modelId="{3F2FF08C-5EA9-49A9-8602-E757BE78FEC9}" type="presParOf" srcId="{497C4A5D-6FCF-4FDA-8C1E-1FD2BC51E052}" destId="{A277F37A-45E4-474A-A04B-A564EBF51BC9}" srcOrd="0" destOrd="0" presId="urn:microsoft.com/office/officeart/2005/8/layout/orgChart1"/>
    <dgm:cxn modelId="{49CB6473-2DB6-4D2F-A62C-4007F44E6210}" type="presParOf" srcId="{A277F37A-45E4-474A-A04B-A564EBF51BC9}" destId="{258A6469-D689-437B-9E1B-693953DDA475}" srcOrd="0" destOrd="0" presId="urn:microsoft.com/office/officeart/2005/8/layout/orgChart1"/>
    <dgm:cxn modelId="{935DA58D-152E-42B9-83DC-E677C48C7F25}" type="presParOf" srcId="{A277F37A-45E4-474A-A04B-A564EBF51BC9}" destId="{3851BF25-9E6E-49CE-AC9A-2855483C29F5}" srcOrd="1" destOrd="0" presId="urn:microsoft.com/office/officeart/2005/8/layout/orgChart1"/>
    <dgm:cxn modelId="{A928D336-CAA9-4C63-A4E3-3F34745AFFBC}" type="presParOf" srcId="{497C4A5D-6FCF-4FDA-8C1E-1FD2BC51E052}" destId="{150B50A6-FCBF-4B51-9143-E03479918549}" srcOrd="1" destOrd="0" presId="urn:microsoft.com/office/officeart/2005/8/layout/orgChart1"/>
    <dgm:cxn modelId="{80F9BDCA-3969-452B-ACC3-E28C9D5B62C4}" type="presParOf" srcId="{497C4A5D-6FCF-4FDA-8C1E-1FD2BC51E052}" destId="{BFEFB9BB-CEA6-4C60-A6AE-A07210769860}" srcOrd="2" destOrd="0" presId="urn:microsoft.com/office/officeart/2005/8/layout/orgChart1"/>
    <dgm:cxn modelId="{BD960877-AB24-4238-BD35-BA43A6E3944D}" type="presParOf" srcId="{4769952E-56A3-448C-903D-92D885B988F9}" destId="{F3D5F19E-CFC4-4AE6-A7AD-38993D481D8D}" srcOrd="2" destOrd="0" presId="urn:microsoft.com/office/officeart/2005/8/layout/orgChart1"/>
    <dgm:cxn modelId="{F1F60474-83DE-4B91-B62B-6B77AEB759EE}" type="presParOf" srcId="{802ED984-86A4-41BF-B747-6792752A168B}" destId="{B92A52E5-39A4-4EA5-A072-754093440674}" srcOrd="2" destOrd="0" presId="urn:microsoft.com/office/officeart/2005/8/layout/orgChart1"/>
    <dgm:cxn modelId="{6FF05359-D6D9-4E22-A9D2-E39818180AAA}" type="presParOf" srcId="{802ED984-86A4-41BF-B747-6792752A168B}" destId="{E4FC9637-50DC-47F9-BF58-184E4D366B35}" srcOrd="3" destOrd="0" presId="urn:microsoft.com/office/officeart/2005/8/layout/orgChart1"/>
    <dgm:cxn modelId="{426F61B4-899A-472E-9D17-B57193A5301E}" type="presParOf" srcId="{E4FC9637-50DC-47F9-BF58-184E4D366B35}" destId="{52103A76-0FA0-4DCF-9863-9635E398F4B8}" srcOrd="0" destOrd="0" presId="urn:microsoft.com/office/officeart/2005/8/layout/orgChart1"/>
    <dgm:cxn modelId="{D642B50E-97B2-4979-9A95-0FF4E47C2491}" type="presParOf" srcId="{52103A76-0FA0-4DCF-9863-9635E398F4B8}" destId="{2FBF47FD-D2BB-4547-9520-E4EE38908666}" srcOrd="0" destOrd="0" presId="urn:microsoft.com/office/officeart/2005/8/layout/orgChart1"/>
    <dgm:cxn modelId="{0819D3BF-72E0-4C2F-AAA2-37B96DCD4833}" type="presParOf" srcId="{52103A76-0FA0-4DCF-9863-9635E398F4B8}" destId="{FB5C9DFF-F1F5-4C03-96A4-5E30FB3FED60}" srcOrd="1" destOrd="0" presId="urn:microsoft.com/office/officeart/2005/8/layout/orgChart1"/>
    <dgm:cxn modelId="{B722EE34-5916-4A22-9AE4-392466DDFD66}" type="presParOf" srcId="{E4FC9637-50DC-47F9-BF58-184E4D366B35}" destId="{50247A6E-1E7F-49FE-AD9F-8E28F2EF7096}" srcOrd="1" destOrd="0" presId="urn:microsoft.com/office/officeart/2005/8/layout/orgChart1"/>
    <dgm:cxn modelId="{686122D9-0B83-484E-BE8C-5F734830E4C0}" type="presParOf" srcId="{E4FC9637-50DC-47F9-BF58-184E4D366B35}" destId="{57E1DDAB-B49B-4B4C-94D9-E7E8104320B1}" srcOrd="2" destOrd="0" presId="urn:microsoft.com/office/officeart/2005/8/layout/orgChart1"/>
    <dgm:cxn modelId="{C97679F4-67FD-4F9B-9A48-887C3B6AFD89}" type="presParOf" srcId="{802ED984-86A4-41BF-B747-6792752A168B}" destId="{29B10D67-683A-4670-8DF8-0A27DCEA9642}" srcOrd="4" destOrd="0" presId="urn:microsoft.com/office/officeart/2005/8/layout/orgChart1"/>
    <dgm:cxn modelId="{5A28E1E9-3C41-45C1-B8FB-8045A79DC0BB}" type="presParOf" srcId="{802ED984-86A4-41BF-B747-6792752A168B}" destId="{43FA89F2-08D1-43FB-B6C4-01CEC7562BCF}" srcOrd="5" destOrd="0" presId="urn:microsoft.com/office/officeart/2005/8/layout/orgChart1"/>
    <dgm:cxn modelId="{0C04AE20-F8B3-4A94-99D7-2EC9BABF814A}" type="presParOf" srcId="{43FA89F2-08D1-43FB-B6C4-01CEC7562BCF}" destId="{601BBE87-9FA3-4318-AB5F-B6BBA9DA845C}" srcOrd="0" destOrd="0" presId="urn:microsoft.com/office/officeart/2005/8/layout/orgChart1"/>
    <dgm:cxn modelId="{D0868AFD-5A5A-48B2-819C-28E6A6818E41}" type="presParOf" srcId="{601BBE87-9FA3-4318-AB5F-B6BBA9DA845C}" destId="{55C6087F-5A92-43D9-9B16-2E16CF2208DB}" srcOrd="0" destOrd="0" presId="urn:microsoft.com/office/officeart/2005/8/layout/orgChart1"/>
    <dgm:cxn modelId="{07012170-57B1-4948-89F2-6FD098198BBB}" type="presParOf" srcId="{601BBE87-9FA3-4318-AB5F-B6BBA9DA845C}" destId="{0BA3994D-0EE1-477A-BBC7-F815483BE9C4}" srcOrd="1" destOrd="0" presId="urn:microsoft.com/office/officeart/2005/8/layout/orgChart1"/>
    <dgm:cxn modelId="{AF05F0F5-EDCC-4BC1-88AE-ED1DA604ABFD}" type="presParOf" srcId="{43FA89F2-08D1-43FB-B6C4-01CEC7562BCF}" destId="{65348749-7079-4391-9EF0-4DE55CB2C145}" srcOrd="1" destOrd="0" presId="urn:microsoft.com/office/officeart/2005/8/layout/orgChart1"/>
    <dgm:cxn modelId="{0AEBBA53-7DDD-45E9-8E41-52714697D1A8}" type="presParOf" srcId="{43FA89F2-08D1-43FB-B6C4-01CEC7562BCF}" destId="{4D0AF040-4AE7-491C-B95C-85BB439A03BB}" srcOrd="2" destOrd="0" presId="urn:microsoft.com/office/officeart/2005/8/layout/orgChart1"/>
    <dgm:cxn modelId="{E36950BB-D40F-4C94-BE27-76C1F0C0DFC2}" type="presParOf" srcId="{CCFBD8B7-1BE1-4BFB-B896-3C5FB78E0F1D}" destId="{278E3A64-216A-4326-AF00-61E833A741F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C5DE1B-64DD-4666-A95E-5297AB9B41FF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t-EE"/>
        </a:p>
      </dgm:t>
    </dgm:pt>
    <dgm:pt modelId="{C087320E-A24D-42DC-A54B-4D7AFE224633}">
      <dgm:prSet phldrT="[Tekst]" custT="1"/>
      <dgm:spPr>
        <a:solidFill>
          <a:srgbClr val="99FF66"/>
        </a:solidFill>
      </dgm:spPr>
      <dgm:t>
        <a:bodyPr/>
        <a:lstStyle/>
        <a:p>
          <a:r>
            <a:rPr lang="et-EE" sz="1400" b="1" dirty="0"/>
            <a:t>RIIGIKOGU</a:t>
          </a:r>
        </a:p>
        <a:p>
          <a:r>
            <a:rPr lang="et-EE" sz="1400" b="1" dirty="0"/>
            <a:t>VABARIIGI VALITSUS</a:t>
          </a:r>
        </a:p>
        <a:p>
          <a:r>
            <a:rPr lang="et-EE" sz="1400" b="1" dirty="0"/>
            <a:t>Halduspoliitika</a:t>
          </a:r>
        </a:p>
      </dgm:t>
    </dgm:pt>
    <dgm:pt modelId="{5E2D2387-6325-47FC-9CE0-9F8764D38D29}" type="parTrans" cxnId="{0979829A-CFAA-4781-A54C-85F56E0397E6}">
      <dgm:prSet/>
      <dgm:spPr/>
      <dgm:t>
        <a:bodyPr/>
        <a:lstStyle/>
        <a:p>
          <a:endParaRPr lang="et-EE"/>
        </a:p>
      </dgm:t>
    </dgm:pt>
    <dgm:pt modelId="{2136B88E-D288-4B2A-8538-A2AEBDF4F565}" type="sibTrans" cxnId="{0979829A-CFAA-4781-A54C-85F56E0397E6}">
      <dgm:prSet/>
      <dgm:spPr/>
      <dgm:t>
        <a:bodyPr/>
        <a:lstStyle/>
        <a:p>
          <a:endParaRPr lang="et-EE"/>
        </a:p>
      </dgm:t>
    </dgm:pt>
    <dgm:pt modelId="{D6C8ABE9-4A2B-4576-AD0F-3B24B061D227}">
      <dgm:prSet phldrT="[Tekst]" custT="1"/>
      <dgm:spPr/>
      <dgm:t>
        <a:bodyPr/>
        <a:lstStyle/>
        <a:p>
          <a:r>
            <a:rPr lang="et-EE" sz="1400" dirty="0"/>
            <a:t>HTM</a:t>
          </a:r>
        </a:p>
        <a:p>
          <a:r>
            <a:rPr lang="et-EE" sz="1400" dirty="0" smtClean="0"/>
            <a:t>HARIDUSPOLIITIKA</a:t>
          </a:r>
        </a:p>
        <a:p>
          <a:r>
            <a:rPr lang="et-EE" sz="1400" dirty="0" smtClean="0"/>
            <a:t>Teadus- ja </a:t>
          </a:r>
          <a:r>
            <a:rPr lang="et-EE" sz="1400" dirty="0" err="1" smtClean="0"/>
            <a:t>innovats</a:t>
          </a:r>
          <a:r>
            <a:rPr lang="et-EE" sz="1400" dirty="0" smtClean="0"/>
            <a:t>. poliitika</a:t>
          </a:r>
          <a:endParaRPr lang="et-EE" sz="1400" dirty="0"/>
        </a:p>
        <a:p>
          <a:r>
            <a:rPr lang="et-EE" sz="1400" dirty="0"/>
            <a:t>kvalifitseeritud tööjõud</a:t>
          </a:r>
        </a:p>
      </dgm:t>
    </dgm:pt>
    <dgm:pt modelId="{523247F7-9197-4B1B-A008-F554B004024D}" type="parTrans" cxnId="{5F180A68-BDCA-42EB-B41E-31D7CE6F3756}">
      <dgm:prSet/>
      <dgm:spPr/>
      <dgm:t>
        <a:bodyPr/>
        <a:lstStyle/>
        <a:p>
          <a:endParaRPr lang="et-EE"/>
        </a:p>
      </dgm:t>
    </dgm:pt>
    <dgm:pt modelId="{8876E44C-9BAC-4FD4-95E0-F32F0E206CD5}" type="sibTrans" cxnId="{5F180A68-BDCA-42EB-B41E-31D7CE6F3756}">
      <dgm:prSet/>
      <dgm:spPr/>
      <dgm:t>
        <a:bodyPr/>
        <a:lstStyle/>
        <a:p>
          <a:endParaRPr lang="et-EE"/>
        </a:p>
      </dgm:t>
    </dgm:pt>
    <dgm:pt modelId="{A03159AF-9731-44E8-AD49-F13B6C75ABBC}">
      <dgm:prSet phldrT="[Tekst]" custT="1"/>
      <dgm:spPr/>
      <dgm:t>
        <a:bodyPr/>
        <a:lstStyle/>
        <a:p>
          <a:r>
            <a:rPr lang="et-EE" sz="1400" dirty="0"/>
            <a:t>MKM</a:t>
          </a:r>
        </a:p>
        <a:p>
          <a:r>
            <a:rPr lang="et-EE" sz="1400" dirty="0"/>
            <a:t>MAJANDUSPOLIITIKA</a:t>
          </a:r>
        </a:p>
        <a:p>
          <a:r>
            <a:rPr lang="et-EE" sz="1400" dirty="0" smtClean="0"/>
            <a:t>Ettevõtluspoliitika, Teadus- ja innovatsioonipoliitika</a:t>
          </a:r>
          <a:endParaRPr lang="et-EE" sz="1400" dirty="0"/>
        </a:p>
        <a:p>
          <a:r>
            <a:rPr lang="et-EE" sz="1400" dirty="0"/>
            <a:t>töökohtade loomine, ümberstruktureerimine</a:t>
          </a:r>
        </a:p>
      </dgm:t>
    </dgm:pt>
    <dgm:pt modelId="{F86E4A38-1449-49B5-A66D-B14DAFA09F3B}" type="parTrans" cxnId="{74174804-D044-48DC-A397-9746F559647E}">
      <dgm:prSet/>
      <dgm:spPr/>
      <dgm:t>
        <a:bodyPr/>
        <a:lstStyle/>
        <a:p>
          <a:endParaRPr lang="et-EE"/>
        </a:p>
      </dgm:t>
    </dgm:pt>
    <dgm:pt modelId="{4BAEBF33-52AB-4099-AFDA-E320D3F88FFA}" type="sibTrans" cxnId="{74174804-D044-48DC-A397-9746F559647E}">
      <dgm:prSet/>
      <dgm:spPr/>
      <dgm:t>
        <a:bodyPr/>
        <a:lstStyle/>
        <a:p>
          <a:endParaRPr lang="et-EE"/>
        </a:p>
      </dgm:t>
    </dgm:pt>
    <dgm:pt modelId="{55A94DBD-441D-43A8-B291-21A0A6573517}">
      <dgm:prSet phldrT="[Tekst]" custT="1"/>
      <dgm:spPr/>
      <dgm:t>
        <a:bodyPr/>
        <a:lstStyle/>
        <a:p>
          <a:r>
            <a:rPr lang="et-EE" sz="1400" dirty="0"/>
            <a:t>SOM</a:t>
          </a:r>
        </a:p>
        <a:p>
          <a:r>
            <a:rPr lang="et-EE" sz="1400" dirty="0"/>
            <a:t>SOTSIAALPOLIITIKA</a:t>
          </a:r>
        </a:p>
        <a:p>
          <a:r>
            <a:rPr lang="et-EE" sz="1400" dirty="0" smtClean="0"/>
            <a:t>tööturupoliitika</a:t>
          </a:r>
          <a:endParaRPr lang="et-EE" sz="1400" dirty="0"/>
        </a:p>
      </dgm:t>
    </dgm:pt>
    <dgm:pt modelId="{9A6109E8-B686-498E-A8F8-B17649002E5D}" type="parTrans" cxnId="{1797EBA0-A5FC-409D-9E5C-5C8F3A48339D}">
      <dgm:prSet/>
      <dgm:spPr/>
      <dgm:t>
        <a:bodyPr/>
        <a:lstStyle/>
        <a:p>
          <a:endParaRPr lang="et-EE"/>
        </a:p>
      </dgm:t>
    </dgm:pt>
    <dgm:pt modelId="{3724E215-14FC-4268-A98D-1253CA0E3711}" type="sibTrans" cxnId="{1797EBA0-A5FC-409D-9E5C-5C8F3A48339D}">
      <dgm:prSet/>
      <dgm:spPr/>
      <dgm:t>
        <a:bodyPr/>
        <a:lstStyle/>
        <a:p>
          <a:endParaRPr lang="et-EE"/>
        </a:p>
      </dgm:t>
    </dgm:pt>
    <dgm:pt modelId="{A2B7A5F4-3942-4847-AE5A-723D24E6E702}">
      <dgm:prSet custT="1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pPr defTabSz="800100">
            <a:spcBef>
              <a:spcPct val="0"/>
            </a:spcBef>
          </a:pPr>
          <a:r>
            <a:rPr lang="et-EE" sz="1800" b="1" dirty="0" smtClean="0">
              <a:solidFill>
                <a:schemeClr val="tx1"/>
              </a:solidFill>
              <a:ea typeface="Calibri"/>
              <a:cs typeface="Times New Roman"/>
            </a:rPr>
            <a:t>tööjõu pakkumise ja nõudluse optimaalne tasakaal</a:t>
          </a:r>
          <a:endParaRPr lang="et-EE" sz="1800" b="1" dirty="0">
            <a:solidFill>
              <a:schemeClr val="tx1"/>
            </a:solidFill>
          </a:endParaRPr>
        </a:p>
      </dgm:t>
    </dgm:pt>
    <dgm:pt modelId="{22FEA915-9493-4109-A42C-21F303BC5280}" type="parTrans" cxnId="{CE147B9D-9B54-4186-BDD8-C02E3728C179}">
      <dgm:prSet/>
      <dgm:spPr/>
      <dgm:t>
        <a:bodyPr/>
        <a:lstStyle/>
        <a:p>
          <a:endParaRPr lang="et-EE"/>
        </a:p>
      </dgm:t>
    </dgm:pt>
    <dgm:pt modelId="{3F4B4CFE-25F2-4F72-B78F-95310E3DEAB5}" type="sibTrans" cxnId="{CE147B9D-9B54-4186-BDD8-C02E3728C179}">
      <dgm:prSet/>
      <dgm:spPr/>
      <dgm:t>
        <a:bodyPr/>
        <a:lstStyle/>
        <a:p>
          <a:endParaRPr lang="et-EE"/>
        </a:p>
      </dgm:t>
    </dgm:pt>
    <dgm:pt modelId="{1B5E3F1F-C662-4D3A-9FE8-AE59C3BE17F3}" type="pres">
      <dgm:prSet presAssocID="{BFC5DE1B-64DD-4666-A95E-5297AB9B41F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t-EE"/>
        </a:p>
      </dgm:t>
    </dgm:pt>
    <dgm:pt modelId="{CCFBD8B7-1BE1-4BFB-B896-3C5FB78E0F1D}" type="pres">
      <dgm:prSet presAssocID="{C087320E-A24D-42DC-A54B-4D7AFE224633}" presName="hierRoot1" presStyleCnt="0">
        <dgm:presLayoutVars>
          <dgm:hierBranch val="init"/>
        </dgm:presLayoutVars>
      </dgm:prSet>
      <dgm:spPr/>
    </dgm:pt>
    <dgm:pt modelId="{FB9C23A9-C315-4AE2-972C-4EC1389D9B33}" type="pres">
      <dgm:prSet presAssocID="{C087320E-A24D-42DC-A54B-4D7AFE224633}" presName="rootComposite1" presStyleCnt="0"/>
      <dgm:spPr/>
    </dgm:pt>
    <dgm:pt modelId="{6B3A245F-BB50-4BB4-BEAB-2D1DD2163068}" type="pres">
      <dgm:prSet presAssocID="{C087320E-A24D-42DC-A54B-4D7AFE224633}" presName="rootText1" presStyleLbl="node0" presStyleIdx="0" presStyleCnt="1" custScaleX="168785" custLinFactNeighborX="9124" custLinFactNeighborY="-45957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B2EF0DB4-A3CC-4078-BEAF-421D68C1024D}" type="pres">
      <dgm:prSet presAssocID="{C087320E-A24D-42DC-A54B-4D7AFE224633}" presName="rootConnector1" presStyleLbl="node1" presStyleIdx="0" presStyleCnt="0"/>
      <dgm:spPr/>
      <dgm:t>
        <a:bodyPr/>
        <a:lstStyle/>
        <a:p>
          <a:endParaRPr lang="et-EE"/>
        </a:p>
      </dgm:t>
    </dgm:pt>
    <dgm:pt modelId="{802ED984-86A4-41BF-B747-6792752A168B}" type="pres">
      <dgm:prSet presAssocID="{C087320E-A24D-42DC-A54B-4D7AFE224633}" presName="hierChild2" presStyleCnt="0"/>
      <dgm:spPr/>
    </dgm:pt>
    <dgm:pt modelId="{20C080DF-194D-4B6F-9062-8CBA41A4A977}" type="pres">
      <dgm:prSet presAssocID="{523247F7-9197-4B1B-A008-F554B004024D}" presName="Name37" presStyleLbl="parChTrans1D2" presStyleIdx="0" presStyleCnt="3"/>
      <dgm:spPr/>
      <dgm:t>
        <a:bodyPr/>
        <a:lstStyle/>
        <a:p>
          <a:endParaRPr lang="et-EE"/>
        </a:p>
      </dgm:t>
    </dgm:pt>
    <dgm:pt modelId="{4769952E-56A3-448C-903D-92D885B988F9}" type="pres">
      <dgm:prSet presAssocID="{D6C8ABE9-4A2B-4576-AD0F-3B24B061D227}" presName="hierRoot2" presStyleCnt="0">
        <dgm:presLayoutVars>
          <dgm:hierBranch val="init"/>
        </dgm:presLayoutVars>
      </dgm:prSet>
      <dgm:spPr/>
    </dgm:pt>
    <dgm:pt modelId="{EBB92323-21AB-4C77-8507-6BB2D957D4CF}" type="pres">
      <dgm:prSet presAssocID="{D6C8ABE9-4A2B-4576-AD0F-3B24B061D227}" presName="rootComposite" presStyleCnt="0"/>
      <dgm:spPr/>
    </dgm:pt>
    <dgm:pt modelId="{C39CA725-D789-4413-8450-44E7AADB981D}" type="pres">
      <dgm:prSet presAssocID="{D6C8ABE9-4A2B-4576-AD0F-3B24B061D227}" presName="rootText" presStyleLbl="node2" presStyleIdx="0" presStyleCnt="3" custScaleX="142583" custScaleY="173026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3938622F-A228-4A32-8541-E000EFAF4AD8}" type="pres">
      <dgm:prSet presAssocID="{D6C8ABE9-4A2B-4576-AD0F-3B24B061D227}" presName="rootConnector" presStyleLbl="node2" presStyleIdx="0" presStyleCnt="3"/>
      <dgm:spPr/>
      <dgm:t>
        <a:bodyPr/>
        <a:lstStyle/>
        <a:p>
          <a:endParaRPr lang="et-EE"/>
        </a:p>
      </dgm:t>
    </dgm:pt>
    <dgm:pt modelId="{460FAE61-CE27-4D41-B088-3BD493C9FB78}" type="pres">
      <dgm:prSet presAssocID="{D6C8ABE9-4A2B-4576-AD0F-3B24B061D227}" presName="hierChild4" presStyleCnt="0"/>
      <dgm:spPr/>
    </dgm:pt>
    <dgm:pt modelId="{1C7C93E9-0CDD-4C75-81EF-C69CB9C1A152}" type="pres">
      <dgm:prSet presAssocID="{22FEA915-9493-4109-A42C-21F303BC5280}" presName="Name37" presStyleLbl="parChTrans1D3" presStyleIdx="0" presStyleCnt="1"/>
      <dgm:spPr/>
      <dgm:t>
        <a:bodyPr/>
        <a:lstStyle/>
        <a:p>
          <a:endParaRPr lang="et-EE"/>
        </a:p>
      </dgm:t>
    </dgm:pt>
    <dgm:pt modelId="{497C4A5D-6FCF-4FDA-8C1E-1FD2BC51E052}" type="pres">
      <dgm:prSet presAssocID="{A2B7A5F4-3942-4847-AE5A-723D24E6E702}" presName="hierRoot2" presStyleCnt="0">
        <dgm:presLayoutVars>
          <dgm:hierBranch val="init"/>
        </dgm:presLayoutVars>
      </dgm:prSet>
      <dgm:spPr/>
    </dgm:pt>
    <dgm:pt modelId="{A277F37A-45E4-474A-A04B-A564EBF51BC9}" type="pres">
      <dgm:prSet presAssocID="{A2B7A5F4-3942-4847-AE5A-723D24E6E702}" presName="rootComposite" presStyleCnt="0"/>
      <dgm:spPr/>
    </dgm:pt>
    <dgm:pt modelId="{258A6469-D689-437B-9E1B-693953DDA475}" type="pres">
      <dgm:prSet presAssocID="{A2B7A5F4-3942-4847-AE5A-723D24E6E702}" presName="rootText" presStyleLbl="node3" presStyleIdx="0" presStyleCnt="1" custScaleX="219371" custScaleY="150236" custLinFactX="40947" custLinFactNeighborX="100000" custLinFactNeighborY="44903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3851BF25-9E6E-49CE-AC9A-2855483C29F5}" type="pres">
      <dgm:prSet presAssocID="{A2B7A5F4-3942-4847-AE5A-723D24E6E702}" presName="rootConnector" presStyleLbl="node3" presStyleIdx="0" presStyleCnt="1"/>
      <dgm:spPr/>
      <dgm:t>
        <a:bodyPr/>
        <a:lstStyle/>
        <a:p>
          <a:endParaRPr lang="et-EE"/>
        </a:p>
      </dgm:t>
    </dgm:pt>
    <dgm:pt modelId="{150B50A6-FCBF-4B51-9143-E03479918549}" type="pres">
      <dgm:prSet presAssocID="{A2B7A5F4-3942-4847-AE5A-723D24E6E702}" presName="hierChild4" presStyleCnt="0"/>
      <dgm:spPr/>
    </dgm:pt>
    <dgm:pt modelId="{BFEFB9BB-CEA6-4C60-A6AE-A07210769860}" type="pres">
      <dgm:prSet presAssocID="{A2B7A5F4-3942-4847-AE5A-723D24E6E702}" presName="hierChild5" presStyleCnt="0"/>
      <dgm:spPr/>
    </dgm:pt>
    <dgm:pt modelId="{F3D5F19E-CFC4-4AE6-A7AD-38993D481D8D}" type="pres">
      <dgm:prSet presAssocID="{D6C8ABE9-4A2B-4576-AD0F-3B24B061D227}" presName="hierChild5" presStyleCnt="0"/>
      <dgm:spPr/>
    </dgm:pt>
    <dgm:pt modelId="{B92A52E5-39A4-4EA5-A072-754093440674}" type="pres">
      <dgm:prSet presAssocID="{F86E4A38-1449-49B5-A66D-B14DAFA09F3B}" presName="Name37" presStyleLbl="parChTrans1D2" presStyleIdx="1" presStyleCnt="3"/>
      <dgm:spPr/>
      <dgm:t>
        <a:bodyPr/>
        <a:lstStyle/>
        <a:p>
          <a:endParaRPr lang="et-EE"/>
        </a:p>
      </dgm:t>
    </dgm:pt>
    <dgm:pt modelId="{E4FC9637-50DC-47F9-BF58-184E4D366B35}" type="pres">
      <dgm:prSet presAssocID="{A03159AF-9731-44E8-AD49-F13B6C75ABBC}" presName="hierRoot2" presStyleCnt="0">
        <dgm:presLayoutVars>
          <dgm:hierBranch val="init"/>
        </dgm:presLayoutVars>
      </dgm:prSet>
      <dgm:spPr/>
    </dgm:pt>
    <dgm:pt modelId="{52103A76-0FA0-4DCF-9863-9635E398F4B8}" type="pres">
      <dgm:prSet presAssocID="{A03159AF-9731-44E8-AD49-F13B6C75ABBC}" presName="rootComposite" presStyleCnt="0"/>
      <dgm:spPr/>
    </dgm:pt>
    <dgm:pt modelId="{2FBF47FD-D2BB-4547-9520-E4EE38908666}" type="pres">
      <dgm:prSet presAssocID="{A03159AF-9731-44E8-AD49-F13B6C75ABBC}" presName="rootText" presStyleLbl="node2" presStyleIdx="1" presStyleCnt="3" custScaleX="245667" custScaleY="167313" custLinFactNeighborX="10076" custLinFactNeighborY="3601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FB5C9DFF-F1F5-4C03-96A4-5E30FB3FED60}" type="pres">
      <dgm:prSet presAssocID="{A03159AF-9731-44E8-AD49-F13B6C75ABBC}" presName="rootConnector" presStyleLbl="node2" presStyleIdx="1" presStyleCnt="3"/>
      <dgm:spPr/>
      <dgm:t>
        <a:bodyPr/>
        <a:lstStyle/>
        <a:p>
          <a:endParaRPr lang="et-EE"/>
        </a:p>
      </dgm:t>
    </dgm:pt>
    <dgm:pt modelId="{50247A6E-1E7F-49FE-AD9F-8E28F2EF7096}" type="pres">
      <dgm:prSet presAssocID="{A03159AF-9731-44E8-AD49-F13B6C75ABBC}" presName="hierChild4" presStyleCnt="0"/>
      <dgm:spPr/>
    </dgm:pt>
    <dgm:pt modelId="{57E1DDAB-B49B-4B4C-94D9-E7E8104320B1}" type="pres">
      <dgm:prSet presAssocID="{A03159AF-9731-44E8-AD49-F13B6C75ABBC}" presName="hierChild5" presStyleCnt="0"/>
      <dgm:spPr/>
    </dgm:pt>
    <dgm:pt modelId="{29B10D67-683A-4670-8DF8-0A27DCEA9642}" type="pres">
      <dgm:prSet presAssocID="{9A6109E8-B686-498E-A8F8-B17649002E5D}" presName="Name37" presStyleLbl="parChTrans1D2" presStyleIdx="2" presStyleCnt="3"/>
      <dgm:spPr/>
      <dgm:t>
        <a:bodyPr/>
        <a:lstStyle/>
        <a:p>
          <a:endParaRPr lang="et-EE"/>
        </a:p>
      </dgm:t>
    </dgm:pt>
    <dgm:pt modelId="{43FA89F2-08D1-43FB-B6C4-01CEC7562BCF}" type="pres">
      <dgm:prSet presAssocID="{55A94DBD-441D-43A8-B291-21A0A6573517}" presName="hierRoot2" presStyleCnt="0">
        <dgm:presLayoutVars>
          <dgm:hierBranch val="init"/>
        </dgm:presLayoutVars>
      </dgm:prSet>
      <dgm:spPr/>
    </dgm:pt>
    <dgm:pt modelId="{601BBE87-9FA3-4318-AB5F-B6BBA9DA845C}" type="pres">
      <dgm:prSet presAssocID="{55A94DBD-441D-43A8-B291-21A0A6573517}" presName="rootComposite" presStyleCnt="0"/>
      <dgm:spPr/>
    </dgm:pt>
    <dgm:pt modelId="{55C6087F-5A92-43D9-9B16-2E16CF2208DB}" type="pres">
      <dgm:prSet presAssocID="{55A94DBD-441D-43A8-B291-21A0A6573517}" presName="rootText" presStyleLbl="node2" presStyleIdx="2" presStyleCnt="3" custScaleX="142307" custScaleY="163760" custLinFactNeighborX="68431" custLinFactNeighborY="1221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0BA3994D-0EE1-477A-BBC7-F815483BE9C4}" type="pres">
      <dgm:prSet presAssocID="{55A94DBD-441D-43A8-B291-21A0A6573517}" presName="rootConnector" presStyleLbl="node2" presStyleIdx="2" presStyleCnt="3"/>
      <dgm:spPr/>
      <dgm:t>
        <a:bodyPr/>
        <a:lstStyle/>
        <a:p>
          <a:endParaRPr lang="et-EE"/>
        </a:p>
      </dgm:t>
    </dgm:pt>
    <dgm:pt modelId="{65348749-7079-4391-9EF0-4DE55CB2C145}" type="pres">
      <dgm:prSet presAssocID="{55A94DBD-441D-43A8-B291-21A0A6573517}" presName="hierChild4" presStyleCnt="0"/>
      <dgm:spPr/>
    </dgm:pt>
    <dgm:pt modelId="{4D0AF040-4AE7-491C-B95C-85BB439A03BB}" type="pres">
      <dgm:prSet presAssocID="{55A94DBD-441D-43A8-B291-21A0A6573517}" presName="hierChild5" presStyleCnt="0"/>
      <dgm:spPr/>
    </dgm:pt>
    <dgm:pt modelId="{278E3A64-216A-4326-AF00-61E833A741F8}" type="pres">
      <dgm:prSet presAssocID="{C087320E-A24D-42DC-A54B-4D7AFE224633}" presName="hierChild3" presStyleCnt="0"/>
      <dgm:spPr/>
    </dgm:pt>
  </dgm:ptLst>
  <dgm:cxnLst>
    <dgm:cxn modelId="{EC9D13F6-5B12-437B-90C5-C4792FC673AB}" type="presOf" srcId="{BFC5DE1B-64DD-4666-A95E-5297AB9B41FF}" destId="{1B5E3F1F-C662-4D3A-9FE8-AE59C3BE17F3}" srcOrd="0" destOrd="0" presId="urn:microsoft.com/office/officeart/2005/8/layout/orgChart1"/>
    <dgm:cxn modelId="{94122AAE-6632-4E78-A6CF-668BE567DDC7}" type="presOf" srcId="{55A94DBD-441D-43A8-B291-21A0A6573517}" destId="{0BA3994D-0EE1-477A-BBC7-F815483BE9C4}" srcOrd="1" destOrd="0" presId="urn:microsoft.com/office/officeart/2005/8/layout/orgChart1"/>
    <dgm:cxn modelId="{4B71C400-0C24-499E-85B9-343B6F028583}" type="presOf" srcId="{A03159AF-9731-44E8-AD49-F13B6C75ABBC}" destId="{2FBF47FD-D2BB-4547-9520-E4EE38908666}" srcOrd="0" destOrd="0" presId="urn:microsoft.com/office/officeart/2005/8/layout/orgChart1"/>
    <dgm:cxn modelId="{F7A833C0-5CD2-4BDF-9ECD-8B79342244CA}" type="presOf" srcId="{523247F7-9197-4B1B-A008-F554B004024D}" destId="{20C080DF-194D-4B6F-9062-8CBA41A4A977}" srcOrd="0" destOrd="0" presId="urn:microsoft.com/office/officeart/2005/8/layout/orgChart1"/>
    <dgm:cxn modelId="{E4F6CAD2-B782-4C4C-97CC-DFFC312DCFCD}" type="presOf" srcId="{D6C8ABE9-4A2B-4576-AD0F-3B24B061D227}" destId="{C39CA725-D789-4413-8450-44E7AADB981D}" srcOrd="0" destOrd="0" presId="urn:microsoft.com/office/officeart/2005/8/layout/orgChart1"/>
    <dgm:cxn modelId="{CE147B9D-9B54-4186-BDD8-C02E3728C179}" srcId="{D6C8ABE9-4A2B-4576-AD0F-3B24B061D227}" destId="{A2B7A5F4-3942-4847-AE5A-723D24E6E702}" srcOrd="0" destOrd="0" parTransId="{22FEA915-9493-4109-A42C-21F303BC5280}" sibTransId="{3F4B4CFE-25F2-4F72-B78F-95310E3DEAB5}"/>
    <dgm:cxn modelId="{74174804-D044-48DC-A397-9746F559647E}" srcId="{C087320E-A24D-42DC-A54B-4D7AFE224633}" destId="{A03159AF-9731-44E8-AD49-F13B6C75ABBC}" srcOrd="1" destOrd="0" parTransId="{F86E4A38-1449-49B5-A66D-B14DAFA09F3B}" sibTransId="{4BAEBF33-52AB-4099-AFDA-E320D3F88FFA}"/>
    <dgm:cxn modelId="{5F180A68-BDCA-42EB-B41E-31D7CE6F3756}" srcId="{C087320E-A24D-42DC-A54B-4D7AFE224633}" destId="{D6C8ABE9-4A2B-4576-AD0F-3B24B061D227}" srcOrd="0" destOrd="0" parTransId="{523247F7-9197-4B1B-A008-F554B004024D}" sibTransId="{8876E44C-9BAC-4FD4-95E0-F32F0E206CD5}"/>
    <dgm:cxn modelId="{FCFDF7E0-695E-474F-8FAF-019942288816}" type="presOf" srcId="{9A6109E8-B686-498E-A8F8-B17649002E5D}" destId="{29B10D67-683A-4670-8DF8-0A27DCEA9642}" srcOrd="0" destOrd="0" presId="urn:microsoft.com/office/officeart/2005/8/layout/orgChart1"/>
    <dgm:cxn modelId="{0663633A-D9B5-4318-8F52-A520BB1A2A76}" type="presOf" srcId="{55A94DBD-441D-43A8-B291-21A0A6573517}" destId="{55C6087F-5A92-43D9-9B16-2E16CF2208DB}" srcOrd="0" destOrd="0" presId="urn:microsoft.com/office/officeart/2005/8/layout/orgChart1"/>
    <dgm:cxn modelId="{0979829A-CFAA-4781-A54C-85F56E0397E6}" srcId="{BFC5DE1B-64DD-4666-A95E-5297AB9B41FF}" destId="{C087320E-A24D-42DC-A54B-4D7AFE224633}" srcOrd="0" destOrd="0" parTransId="{5E2D2387-6325-47FC-9CE0-9F8764D38D29}" sibTransId="{2136B88E-D288-4B2A-8538-A2AEBDF4F565}"/>
    <dgm:cxn modelId="{BA89E3FB-7760-44E0-AE59-3B839AA933FB}" type="presOf" srcId="{A2B7A5F4-3942-4847-AE5A-723D24E6E702}" destId="{3851BF25-9E6E-49CE-AC9A-2855483C29F5}" srcOrd="1" destOrd="0" presId="urn:microsoft.com/office/officeart/2005/8/layout/orgChart1"/>
    <dgm:cxn modelId="{23C7C350-4C6F-41AF-B6FD-C2C413EB057E}" type="presOf" srcId="{A03159AF-9731-44E8-AD49-F13B6C75ABBC}" destId="{FB5C9DFF-F1F5-4C03-96A4-5E30FB3FED60}" srcOrd="1" destOrd="0" presId="urn:microsoft.com/office/officeart/2005/8/layout/orgChart1"/>
    <dgm:cxn modelId="{619381A7-04B6-40B4-820C-468FBE501CD4}" type="presOf" srcId="{D6C8ABE9-4A2B-4576-AD0F-3B24B061D227}" destId="{3938622F-A228-4A32-8541-E000EFAF4AD8}" srcOrd="1" destOrd="0" presId="urn:microsoft.com/office/officeart/2005/8/layout/orgChart1"/>
    <dgm:cxn modelId="{D7054CD0-3A4E-4CE5-BB75-D57BBCBC63AF}" type="presOf" srcId="{F86E4A38-1449-49B5-A66D-B14DAFA09F3B}" destId="{B92A52E5-39A4-4EA5-A072-754093440674}" srcOrd="0" destOrd="0" presId="urn:microsoft.com/office/officeart/2005/8/layout/orgChart1"/>
    <dgm:cxn modelId="{1797EBA0-A5FC-409D-9E5C-5C8F3A48339D}" srcId="{C087320E-A24D-42DC-A54B-4D7AFE224633}" destId="{55A94DBD-441D-43A8-B291-21A0A6573517}" srcOrd="2" destOrd="0" parTransId="{9A6109E8-B686-498E-A8F8-B17649002E5D}" sibTransId="{3724E215-14FC-4268-A98D-1253CA0E3711}"/>
    <dgm:cxn modelId="{38348E6D-6CC0-4A26-AED1-E161FEC37BBA}" type="presOf" srcId="{A2B7A5F4-3942-4847-AE5A-723D24E6E702}" destId="{258A6469-D689-437B-9E1B-693953DDA475}" srcOrd="0" destOrd="0" presId="urn:microsoft.com/office/officeart/2005/8/layout/orgChart1"/>
    <dgm:cxn modelId="{B31659FB-AFDC-4FA0-93DC-11D0001FFCC1}" type="presOf" srcId="{C087320E-A24D-42DC-A54B-4D7AFE224633}" destId="{B2EF0DB4-A3CC-4078-BEAF-421D68C1024D}" srcOrd="1" destOrd="0" presId="urn:microsoft.com/office/officeart/2005/8/layout/orgChart1"/>
    <dgm:cxn modelId="{2984D6B7-3AD5-4EB0-84E7-425331952AD1}" type="presOf" srcId="{C087320E-A24D-42DC-A54B-4D7AFE224633}" destId="{6B3A245F-BB50-4BB4-BEAB-2D1DD2163068}" srcOrd="0" destOrd="0" presId="urn:microsoft.com/office/officeart/2005/8/layout/orgChart1"/>
    <dgm:cxn modelId="{56B7857F-E337-4AFA-BD34-876BCB2B8B4D}" type="presOf" srcId="{22FEA915-9493-4109-A42C-21F303BC5280}" destId="{1C7C93E9-0CDD-4C75-81EF-C69CB9C1A152}" srcOrd="0" destOrd="0" presId="urn:microsoft.com/office/officeart/2005/8/layout/orgChart1"/>
    <dgm:cxn modelId="{A329589F-C4E3-4C96-8BD2-47CD2C031D11}" type="presParOf" srcId="{1B5E3F1F-C662-4D3A-9FE8-AE59C3BE17F3}" destId="{CCFBD8B7-1BE1-4BFB-B896-3C5FB78E0F1D}" srcOrd="0" destOrd="0" presId="urn:microsoft.com/office/officeart/2005/8/layout/orgChart1"/>
    <dgm:cxn modelId="{5128F6B9-DC83-4CB5-AE0A-F682C2C8AA75}" type="presParOf" srcId="{CCFBD8B7-1BE1-4BFB-B896-3C5FB78E0F1D}" destId="{FB9C23A9-C315-4AE2-972C-4EC1389D9B33}" srcOrd="0" destOrd="0" presId="urn:microsoft.com/office/officeart/2005/8/layout/orgChart1"/>
    <dgm:cxn modelId="{BC633BCD-B0D1-4024-B1F5-C674E9C36053}" type="presParOf" srcId="{FB9C23A9-C315-4AE2-972C-4EC1389D9B33}" destId="{6B3A245F-BB50-4BB4-BEAB-2D1DD2163068}" srcOrd="0" destOrd="0" presId="urn:microsoft.com/office/officeart/2005/8/layout/orgChart1"/>
    <dgm:cxn modelId="{E3F6449A-68BD-4579-8076-E58162F6641D}" type="presParOf" srcId="{FB9C23A9-C315-4AE2-972C-4EC1389D9B33}" destId="{B2EF0DB4-A3CC-4078-BEAF-421D68C1024D}" srcOrd="1" destOrd="0" presId="urn:microsoft.com/office/officeart/2005/8/layout/orgChart1"/>
    <dgm:cxn modelId="{DD3FA368-CC8E-4379-8127-CB4CD67E7030}" type="presParOf" srcId="{CCFBD8B7-1BE1-4BFB-B896-3C5FB78E0F1D}" destId="{802ED984-86A4-41BF-B747-6792752A168B}" srcOrd="1" destOrd="0" presId="urn:microsoft.com/office/officeart/2005/8/layout/orgChart1"/>
    <dgm:cxn modelId="{1D1FFA42-6193-46B6-B0E1-72993C350050}" type="presParOf" srcId="{802ED984-86A4-41BF-B747-6792752A168B}" destId="{20C080DF-194D-4B6F-9062-8CBA41A4A977}" srcOrd="0" destOrd="0" presId="urn:microsoft.com/office/officeart/2005/8/layout/orgChart1"/>
    <dgm:cxn modelId="{DCDCB281-3DB4-456B-A441-91D3C8239A98}" type="presParOf" srcId="{802ED984-86A4-41BF-B747-6792752A168B}" destId="{4769952E-56A3-448C-903D-92D885B988F9}" srcOrd="1" destOrd="0" presId="urn:microsoft.com/office/officeart/2005/8/layout/orgChart1"/>
    <dgm:cxn modelId="{88DAFC73-D7C6-4BEA-B6DA-5DA0578D2296}" type="presParOf" srcId="{4769952E-56A3-448C-903D-92D885B988F9}" destId="{EBB92323-21AB-4C77-8507-6BB2D957D4CF}" srcOrd="0" destOrd="0" presId="urn:microsoft.com/office/officeart/2005/8/layout/orgChart1"/>
    <dgm:cxn modelId="{62B883D0-C545-4784-BEC3-7A42F89E6E9B}" type="presParOf" srcId="{EBB92323-21AB-4C77-8507-6BB2D957D4CF}" destId="{C39CA725-D789-4413-8450-44E7AADB981D}" srcOrd="0" destOrd="0" presId="urn:microsoft.com/office/officeart/2005/8/layout/orgChart1"/>
    <dgm:cxn modelId="{3FE6A5D7-E17F-4EBF-B912-0D66F0C28D1C}" type="presParOf" srcId="{EBB92323-21AB-4C77-8507-6BB2D957D4CF}" destId="{3938622F-A228-4A32-8541-E000EFAF4AD8}" srcOrd="1" destOrd="0" presId="urn:microsoft.com/office/officeart/2005/8/layout/orgChart1"/>
    <dgm:cxn modelId="{10EE6B82-7C21-435C-8882-1998D295B768}" type="presParOf" srcId="{4769952E-56A3-448C-903D-92D885B988F9}" destId="{460FAE61-CE27-4D41-B088-3BD493C9FB78}" srcOrd="1" destOrd="0" presId="urn:microsoft.com/office/officeart/2005/8/layout/orgChart1"/>
    <dgm:cxn modelId="{C2BAA128-4345-4042-9BC7-2C2EB4DDBE3D}" type="presParOf" srcId="{460FAE61-CE27-4D41-B088-3BD493C9FB78}" destId="{1C7C93E9-0CDD-4C75-81EF-C69CB9C1A152}" srcOrd="0" destOrd="0" presId="urn:microsoft.com/office/officeart/2005/8/layout/orgChart1"/>
    <dgm:cxn modelId="{B74AA40C-2C6B-4D5B-A034-308F99AF0576}" type="presParOf" srcId="{460FAE61-CE27-4D41-B088-3BD493C9FB78}" destId="{497C4A5D-6FCF-4FDA-8C1E-1FD2BC51E052}" srcOrd="1" destOrd="0" presId="urn:microsoft.com/office/officeart/2005/8/layout/orgChart1"/>
    <dgm:cxn modelId="{B947B2ED-1D86-4C19-8342-2110378A376B}" type="presParOf" srcId="{497C4A5D-6FCF-4FDA-8C1E-1FD2BC51E052}" destId="{A277F37A-45E4-474A-A04B-A564EBF51BC9}" srcOrd="0" destOrd="0" presId="urn:microsoft.com/office/officeart/2005/8/layout/orgChart1"/>
    <dgm:cxn modelId="{CCDCF888-9EC9-4316-879F-AFA220333958}" type="presParOf" srcId="{A277F37A-45E4-474A-A04B-A564EBF51BC9}" destId="{258A6469-D689-437B-9E1B-693953DDA475}" srcOrd="0" destOrd="0" presId="urn:microsoft.com/office/officeart/2005/8/layout/orgChart1"/>
    <dgm:cxn modelId="{A13DB2AF-8EE9-4511-9415-7DDDFFCEE693}" type="presParOf" srcId="{A277F37A-45E4-474A-A04B-A564EBF51BC9}" destId="{3851BF25-9E6E-49CE-AC9A-2855483C29F5}" srcOrd="1" destOrd="0" presId="urn:microsoft.com/office/officeart/2005/8/layout/orgChart1"/>
    <dgm:cxn modelId="{992B4197-BDED-4D94-A21F-C38CE2F3BF23}" type="presParOf" srcId="{497C4A5D-6FCF-4FDA-8C1E-1FD2BC51E052}" destId="{150B50A6-FCBF-4B51-9143-E03479918549}" srcOrd="1" destOrd="0" presId="urn:microsoft.com/office/officeart/2005/8/layout/orgChart1"/>
    <dgm:cxn modelId="{D87B80F2-805C-47F8-807B-BE381A05A97D}" type="presParOf" srcId="{497C4A5D-6FCF-4FDA-8C1E-1FD2BC51E052}" destId="{BFEFB9BB-CEA6-4C60-A6AE-A07210769860}" srcOrd="2" destOrd="0" presId="urn:microsoft.com/office/officeart/2005/8/layout/orgChart1"/>
    <dgm:cxn modelId="{A585B3F3-D7DE-4840-9505-75A1AE14789E}" type="presParOf" srcId="{4769952E-56A3-448C-903D-92D885B988F9}" destId="{F3D5F19E-CFC4-4AE6-A7AD-38993D481D8D}" srcOrd="2" destOrd="0" presId="urn:microsoft.com/office/officeart/2005/8/layout/orgChart1"/>
    <dgm:cxn modelId="{800B6EA1-E0A0-4819-8425-EA361D991E03}" type="presParOf" srcId="{802ED984-86A4-41BF-B747-6792752A168B}" destId="{B92A52E5-39A4-4EA5-A072-754093440674}" srcOrd="2" destOrd="0" presId="urn:microsoft.com/office/officeart/2005/8/layout/orgChart1"/>
    <dgm:cxn modelId="{9197B920-2CA2-4767-A7B2-047E6E589EE0}" type="presParOf" srcId="{802ED984-86A4-41BF-B747-6792752A168B}" destId="{E4FC9637-50DC-47F9-BF58-184E4D366B35}" srcOrd="3" destOrd="0" presId="urn:microsoft.com/office/officeart/2005/8/layout/orgChart1"/>
    <dgm:cxn modelId="{CC0F733D-8E68-47DE-BC42-C7486CCFB479}" type="presParOf" srcId="{E4FC9637-50DC-47F9-BF58-184E4D366B35}" destId="{52103A76-0FA0-4DCF-9863-9635E398F4B8}" srcOrd="0" destOrd="0" presId="urn:microsoft.com/office/officeart/2005/8/layout/orgChart1"/>
    <dgm:cxn modelId="{8B7EA288-1710-472D-8229-4D7CAF91EF1F}" type="presParOf" srcId="{52103A76-0FA0-4DCF-9863-9635E398F4B8}" destId="{2FBF47FD-D2BB-4547-9520-E4EE38908666}" srcOrd="0" destOrd="0" presId="urn:microsoft.com/office/officeart/2005/8/layout/orgChart1"/>
    <dgm:cxn modelId="{70F46AFA-106D-4469-A030-C050F91EFFD0}" type="presParOf" srcId="{52103A76-0FA0-4DCF-9863-9635E398F4B8}" destId="{FB5C9DFF-F1F5-4C03-96A4-5E30FB3FED60}" srcOrd="1" destOrd="0" presId="urn:microsoft.com/office/officeart/2005/8/layout/orgChart1"/>
    <dgm:cxn modelId="{AA297350-7994-48D5-A604-96DF70178D8B}" type="presParOf" srcId="{E4FC9637-50DC-47F9-BF58-184E4D366B35}" destId="{50247A6E-1E7F-49FE-AD9F-8E28F2EF7096}" srcOrd="1" destOrd="0" presId="urn:microsoft.com/office/officeart/2005/8/layout/orgChart1"/>
    <dgm:cxn modelId="{17D4CE8B-AE51-464F-B35E-C3F21B2E5023}" type="presParOf" srcId="{E4FC9637-50DC-47F9-BF58-184E4D366B35}" destId="{57E1DDAB-B49B-4B4C-94D9-E7E8104320B1}" srcOrd="2" destOrd="0" presId="urn:microsoft.com/office/officeart/2005/8/layout/orgChart1"/>
    <dgm:cxn modelId="{194EFC18-2B3E-48D4-8A22-90A42899D312}" type="presParOf" srcId="{802ED984-86A4-41BF-B747-6792752A168B}" destId="{29B10D67-683A-4670-8DF8-0A27DCEA9642}" srcOrd="4" destOrd="0" presId="urn:microsoft.com/office/officeart/2005/8/layout/orgChart1"/>
    <dgm:cxn modelId="{1B8A20F4-D550-4DE3-8DA0-D8408E89EC8A}" type="presParOf" srcId="{802ED984-86A4-41BF-B747-6792752A168B}" destId="{43FA89F2-08D1-43FB-B6C4-01CEC7562BCF}" srcOrd="5" destOrd="0" presId="urn:microsoft.com/office/officeart/2005/8/layout/orgChart1"/>
    <dgm:cxn modelId="{7578BF40-9E3F-42BB-A3E4-C91B23D34B3C}" type="presParOf" srcId="{43FA89F2-08D1-43FB-B6C4-01CEC7562BCF}" destId="{601BBE87-9FA3-4318-AB5F-B6BBA9DA845C}" srcOrd="0" destOrd="0" presId="urn:microsoft.com/office/officeart/2005/8/layout/orgChart1"/>
    <dgm:cxn modelId="{BAEF23CE-5771-4C7A-825D-8AD3B2FB48C2}" type="presParOf" srcId="{601BBE87-9FA3-4318-AB5F-B6BBA9DA845C}" destId="{55C6087F-5A92-43D9-9B16-2E16CF2208DB}" srcOrd="0" destOrd="0" presId="urn:microsoft.com/office/officeart/2005/8/layout/orgChart1"/>
    <dgm:cxn modelId="{013403D9-2FF1-44FA-898A-C65B9FECE40F}" type="presParOf" srcId="{601BBE87-9FA3-4318-AB5F-B6BBA9DA845C}" destId="{0BA3994D-0EE1-477A-BBC7-F815483BE9C4}" srcOrd="1" destOrd="0" presId="urn:microsoft.com/office/officeart/2005/8/layout/orgChart1"/>
    <dgm:cxn modelId="{BC42BE00-8B8F-4580-A1B2-732AB0F799F5}" type="presParOf" srcId="{43FA89F2-08D1-43FB-B6C4-01CEC7562BCF}" destId="{65348749-7079-4391-9EF0-4DE55CB2C145}" srcOrd="1" destOrd="0" presId="urn:microsoft.com/office/officeart/2005/8/layout/orgChart1"/>
    <dgm:cxn modelId="{2290A5AF-B71E-4352-B503-C1B06668CB05}" type="presParOf" srcId="{43FA89F2-08D1-43FB-B6C4-01CEC7562BCF}" destId="{4D0AF040-4AE7-491C-B95C-85BB439A03BB}" srcOrd="2" destOrd="0" presId="urn:microsoft.com/office/officeart/2005/8/layout/orgChart1"/>
    <dgm:cxn modelId="{ABF1ED89-9C61-481E-B3B9-D5308C984453}" type="presParOf" srcId="{CCFBD8B7-1BE1-4BFB-B896-3C5FB78E0F1D}" destId="{278E3A64-216A-4326-AF00-61E833A741F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AF4F3-FDE0-4660-9E71-BD890EBB8C5B}" type="datetimeFigureOut">
              <a:rPr lang="et-EE" smtClean="0"/>
              <a:pPr/>
              <a:t>14.03.2014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4B8E9-2AC8-42B7-AB94-2357B58AC66C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3390988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HEA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AC98-22B2-4921-B675-C64495F2DED6}" type="slidenum">
              <a:rPr lang="et-EE" smtClean="0"/>
              <a:pPr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47315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Tööandjate</a:t>
            </a:r>
            <a:r>
              <a:rPr lang="en-US" dirty="0" smtClean="0"/>
              <a:t> </a:t>
            </a:r>
            <a:r>
              <a:rPr lang="en-US" dirty="0" err="1" smtClean="0"/>
              <a:t>arvates</a:t>
            </a:r>
            <a:r>
              <a:rPr lang="en-US" dirty="0" smtClean="0"/>
              <a:t> on </a:t>
            </a:r>
            <a:r>
              <a:rPr lang="en-US" dirty="0" err="1" smtClean="0"/>
              <a:t>noortel</a:t>
            </a:r>
            <a:r>
              <a:rPr lang="en-US" dirty="0" smtClean="0"/>
              <a:t> </a:t>
            </a:r>
            <a:r>
              <a:rPr lang="en-US" dirty="0" err="1" smtClean="0"/>
              <a:t>kõige</a:t>
            </a:r>
            <a:r>
              <a:rPr lang="en-US" dirty="0" smtClean="0"/>
              <a:t> </a:t>
            </a:r>
            <a:r>
              <a:rPr lang="en-US" dirty="0" err="1" smtClean="0"/>
              <a:t>enam</a:t>
            </a:r>
            <a:r>
              <a:rPr lang="en-US" dirty="0" smtClean="0"/>
              <a:t> </a:t>
            </a:r>
            <a:r>
              <a:rPr lang="en-US" dirty="0" err="1" smtClean="0"/>
              <a:t>puudu</a:t>
            </a:r>
            <a:r>
              <a:rPr lang="en-US" dirty="0" smtClean="0"/>
              <a:t> </a:t>
            </a:r>
            <a:r>
              <a:rPr lang="en-US" dirty="0" err="1" smtClean="0"/>
              <a:t>oskusest</a:t>
            </a:r>
            <a:r>
              <a:rPr lang="en-US" dirty="0" smtClean="0"/>
              <a:t> </a:t>
            </a:r>
            <a:r>
              <a:rPr lang="en-US" dirty="0" err="1" smtClean="0"/>
              <a:t>analüütiliselt</a:t>
            </a:r>
            <a:r>
              <a:rPr lang="en-US" dirty="0" smtClean="0"/>
              <a:t> </a:t>
            </a:r>
            <a:r>
              <a:rPr lang="en-US" dirty="0" err="1" smtClean="0"/>
              <a:t>mõelda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probleeme</a:t>
            </a:r>
            <a:r>
              <a:rPr lang="en-US" dirty="0" smtClean="0"/>
              <a:t> </a:t>
            </a:r>
            <a:r>
              <a:rPr lang="en-US" dirty="0" err="1" smtClean="0"/>
              <a:t>lahendada</a:t>
            </a:r>
            <a:r>
              <a:rPr lang="en-US" dirty="0" smtClean="0"/>
              <a:t>, </a:t>
            </a:r>
            <a:r>
              <a:rPr lang="en-US" dirty="0" err="1" smtClean="0"/>
              <a:t>koostööoskusest</a:t>
            </a:r>
            <a:r>
              <a:rPr lang="en-US" dirty="0" smtClean="0"/>
              <a:t>, </a:t>
            </a:r>
            <a:r>
              <a:rPr lang="en-US" dirty="0" err="1" smtClean="0"/>
              <a:t>suulise</a:t>
            </a:r>
            <a:r>
              <a:rPr lang="en-US" dirty="0" smtClean="0"/>
              <a:t> </a:t>
            </a:r>
            <a:r>
              <a:rPr lang="en-US" dirty="0" err="1" smtClean="0"/>
              <a:t>kommunikatsiooni</a:t>
            </a:r>
            <a:r>
              <a:rPr lang="en-US" dirty="0" smtClean="0"/>
              <a:t> </a:t>
            </a:r>
            <a:r>
              <a:rPr lang="en-US" dirty="0" err="1" smtClean="0"/>
              <a:t>oskusest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töökusest</a:t>
            </a:r>
            <a:r>
              <a:rPr lang="en-US" dirty="0" smtClean="0"/>
              <a:t>. </a:t>
            </a:r>
            <a:endParaRPr lang="et-EE" dirty="0" smtClean="0"/>
          </a:p>
          <a:p>
            <a:r>
              <a:rPr lang="et-EE" dirty="0" smtClean="0"/>
              <a:t>Turvas</a:t>
            </a:r>
          </a:p>
          <a:p>
            <a:r>
              <a:rPr lang="et-EE" dirty="0" smtClean="0"/>
              <a:t>Palkmajad + tarkmaja</a:t>
            </a:r>
          </a:p>
          <a:p>
            <a:r>
              <a:rPr lang="et-EE" dirty="0" smtClean="0"/>
              <a:t>Riik + e-riik</a:t>
            </a:r>
          </a:p>
          <a:p>
            <a:r>
              <a:rPr lang="et-EE" dirty="0" smtClean="0"/>
              <a:t>Osa-ajaga töötajate efektiivne rakendamine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AC98-22B2-4921-B675-C64495F2DED6}" type="slidenum">
              <a:rPr lang="et-EE" smtClean="0"/>
              <a:pPr/>
              <a:t>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47315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Tööandjate</a:t>
            </a:r>
            <a:r>
              <a:rPr lang="en-US" dirty="0" smtClean="0"/>
              <a:t> </a:t>
            </a:r>
            <a:r>
              <a:rPr lang="en-US" dirty="0" err="1" smtClean="0"/>
              <a:t>arvates</a:t>
            </a:r>
            <a:r>
              <a:rPr lang="en-US" dirty="0" smtClean="0"/>
              <a:t> on </a:t>
            </a:r>
            <a:r>
              <a:rPr lang="en-US" dirty="0" err="1" smtClean="0"/>
              <a:t>noortel</a:t>
            </a:r>
            <a:r>
              <a:rPr lang="en-US" dirty="0" smtClean="0"/>
              <a:t> </a:t>
            </a:r>
            <a:r>
              <a:rPr lang="en-US" dirty="0" err="1" smtClean="0"/>
              <a:t>kõige</a:t>
            </a:r>
            <a:r>
              <a:rPr lang="en-US" dirty="0" smtClean="0"/>
              <a:t> </a:t>
            </a:r>
            <a:r>
              <a:rPr lang="en-US" dirty="0" err="1" smtClean="0"/>
              <a:t>enam</a:t>
            </a:r>
            <a:r>
              <a:rPr lang="en-US" dirty="0" smtClean="0"/>
              <a:t> </a:t>
            </a:r>
            <a:r>
              <a:rPr lang="en-US" dirty="0" err="1" smtClean="0"/>
              <a:t>puudu</a:t>
            </a:r>
            <a:r>
              <a:rPr lang="en-US" dirty="0" smtClean="0"/>
              <a:t> </a:t>
            </a:r>
            <a:r>
              <a:rPr lang="en-US" dirty="0" err="1" smtClean="0"/>
              <a:t>oskusest</a:t>
            </a:r>
            <a:r>
              <a:rPr lang="en-US" dirty="0" smtClean="0"/>
              <a:t> </a:t>
            </a:r>
            <a:r>
              <a:rPr lang="en-US" dirty="0" err="1" smtClean="0"/>
              <a:t>analüütiliselt</a:t>
            </a:r>
            <a:r>
              <a:rPr lang="en-US" dirty="0" smtClean="0"/>
              <a:t> </a:t>
            </a:r>
            <a:r>
              <a:rPr lang="en-US" dirty="0" err="1" smtClean="0"/>
              <a:t>mõelda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probleeme</a:t>
            </a:r>
            <a:r>
              <a:rPr lang="en-US" dirty="0" smtClean="0"/>
              <a:t> </a:t>
            </a:r>
            <a:r>
              <a:rPr lang="en-US" dirty="0" err="1" smtClean="0"/>
              <a:t>lahendada</a:t>
            </a:r>
            <a:r>
              <a:rPr lang="en-US" dirty="0" smtClean="0"/>
              <a:t>, </a:t>
            </a:r>
            <a:r>
              <a:rPr lang="en-US" dirty="0" err="1" smtClean="0"/>
              <a:t>koostööoskusest</a:t>
            </a:r>
            <a:r>
              <a:rPr lang="en-US" dirty="0" smtClean="0"/>
              <a:t>, </a:t>
            </a:r>
            <a:r>
              <a:rPr lang="en-US" dirty="0" err="1" smtClean="0"/>
              <a:t>suulise</a:t>
            </a:r>
            <a:r>
              <a:rPr lang="en-US" dirty="0" smtClean="0"/>
              <a:t> </a:t>
            </a:r>
            <a:r>
              <a:rPr lang="en-US" dirty="0" err="1" smtClean="0"/>
              <a:t>kommunikatsiooni</a:t>
            </a:r>
            <a:r>
              <a:rPr lang="en-US" dirty="0" smtClean="0"/>
              <a:t> </a:t>
            </a:r>
            <a:r>
              <a:rPr lang="en-US" dirty="0" err="1" smtClean="0"/>
              <a:t>oskusest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töökusest</a:t>
            </a:r>
            <a:r>
              <a:rPr lang="en-US" dirty="0" smtClean="0"/>
              <a:t>. </a:t>
            </a:r>
            <a:endParaRPr lang="et-EE" dirty="0" smtClean="0"/>
          </a:p>
          <a:p>
            <a:r>
              <a:rPr lang="et-EE" dirty="0" smtClean="0"/>
              <a:t>Turvas</a:t>
            </a:r>
          </a:p>
          <a:p>
            <a:r>
              <a:rPr lang="et-EE" dirty="0" smtClean="0"/>
              <a:t>Palkmajad + tarkmaja</a:t>
            </a:r>
          </a:p>
          <a:p>
            <a:r>
              <a:rPr lang="et-EE" dirty="0" smtClean="0"/>
              <a:t>Riik + e-riik</a:t>
            </a:r>
          </a:p>
          <a:p>
            <a:r>
              <a:rPr lang="et-EE" dirty="0" smtClean="0"/>
              <a:t>Osa-ajaga töötajate </a:t>
            </a:r>
            <a:r>
              <a:rPr lang="et-EE" smtClean="0"/>
              <a:t>efektiivne rakendamine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AC98-22B2-4921-B675-C64495F2DED6}" type="slidenum">
              <a:rPr lang="et-EE" smtClean="0"/>
              <a:pPr/>
              <a:t>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47315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Materjal on hea, ise lõpptulemuse</a:t>
            </a:r>
            <a:r>
              <a:rPr lang="et-EE" baseline="0" dirty="0" smtClean="0"/>
              <a:t> </a:t>
            </a:r>
            <a:r>
              <a:rPr lang="et-EE" dirty="0" smtClean="0"/>
              <a:t>keerame kihva</a:t>
            </a:r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AC98-22B2-4921-B675-C64495F2DED6}" type="slidenum">
              <a:rPr lang="et-EE" smtClean="0"/>
              <a:pPr/>
              <a:t>5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121119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VÄGA HEA!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AC98-22B2-4921-B675-C64495F2DED6}" type="slidenum">
              <a:rPr lang="et-EE" smtClean="0"/>
              <a:pPr/>
              <a:t>7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37579411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JAA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AC98-22B2-4921-B675-C64495F2DED6}" type="slidenum">
              <a:rPr lang="et-EE" smtClean="0"/>
              <a:pPr/>
              <a:t>8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41794318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OK MAKES</a:t>
            </a:r>
            <a:r>
              <a:rPr lang="en-US" baseline="0" dirty="0" smtClean="0"/>
              <a:t> SENSE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AC98-22B2-4921-B675-C64495F2DED6}" type="slidenum">
              <a:rPr lang="et-EE" smtClean="0"/>
              <a:pPr/>
              <a:t>15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36391057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JAA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AC98-22B2-4921-B675-C64495F2DED6}" type="slidenum">
              <a:rPr lang="et-EE" smtClean="0"/>
              <a:pPr/>
              <a:t>16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41794318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JAA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AC98-22B2-4921-B675-C64495F2DED6}" type="slidenum">
              <a:rPr lang="et-EE" smtClean="0"/>
              <a:pPr/>
              <a:t>17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4179431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simene 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426537" y="2454249"/>
            <a:ext cx="7315576" cy="1804595"/>
          </a:xfrm>
        </p:spPr>
        <p:txBody>
          <a:bodyPr/>
          <a:lstStyle>
            <a:lvl1pPr>
              <a:defRPr sz="5500"/>
            </a:lvl1pPr>
          </a:lstStyle>
          <a:p>
            <a:pPr lvl="0"/>
            <a:r>
              <a:rPr lang="et-EE" dirty="0" smtClean="0"/>
              <a:t>Slaidi pealkiri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1425953" y="5594755"/>
            <a:ext cx="2383989" cy="520438"/>
          </a:xfrm>
        </p:spPr>
        <p:txBody>
          <a:bodyPr/>
          <a:lstStyle>
            <a:lvl1pPr>
              <a:defRPr sz="2000">
                <a:latin typeface="+mn-lt"/>
              </a:defRPr>
            </a:lvl1pPr>
          </a:lstStyle>
          <a:p>
            <a:fld id="{282CD035-19BB-402E-B5F2-2E5E26E306ED}" type="datetimeFigureOut">
              <a:rPr lang="et-EE" smtClean="0"/>
              <a:pPr/>
              <a:t>14.03.2014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079F14F-45E5-482E-96AA-1972B7E243A7}" type="slidenum">
              <a:rPr lang="et-EE" smtClean="0"/>
              <a:pPr/>
              <a:t>‹#›</a:t>
            </a:fld>
            <a:endParaRPr lang="et-EE"/>
          </a:p>
        </p:txBody>
      </p:sp>
      <p:pic>
        <p:nvPicPr>
          <p:cNvPr id="7" name="Picture 6" descr="riigikantselei_3lovi_e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5779" y="216551"/>
            <a:ext cx="2871363" cy="1133286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1426537" y="4547579"/>
            <a:ext cx="7315576" cy="360919"/>
          </a:xfrm>
        </p:spPr>
        <p:txBody>
          <a:bodyPr/>
          <a:lstStyle>
            <a:lvl1pPr>
              <a:defRPr sz="2600" b="1" baseline="0"/>
            </a:lvl1pPr>
          </a:lstStyle>
          <a:p>
            <a:pPr lvl="0"/>
            <a:r>
              <a:rPr lang="et-EE" dirty="0" smtClean="0"/>
              <a:t>Eesnimi Perenimi</a:t>
            </a:r>
          </a:p>
          <a:p>
            <a:pPr lvl="0"/>
            <a:endParaRPr lang="et-EE" dirty="0" smtClean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425953" y="4945028"/>
            <a:ext cx="7315576" cy="360919"/>
          </a:xfrm>
        </p:spPr>
        <p:txBody>
          <a:bodyPr/>
          <a:lstStyle>
            <a:lvl1pPr>
              <a:defRPr sz="2000" b="0" baseline="0"/>
            </a:lvl1pPr>
          </a:lstStyle>
          <a:p>
            <a:pPr lvl="0"/>
            <a:r>
              <a:rPr lang="et-EE" dirty="0" smtClean="0"/>
              <a:t>asutuse nimetus / ametinimetus</a:t>
            </a:r>
          </a:p>
          <a:p>
            <a:pPr lvl="0"/>
            <a:endParaRPr lang="et-EE" dirty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196F9-31A5-4E48-A840-6168B172801A}" type="datetimeFigureOut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14.03.2014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8AB92-0EE4-4B7E-931C-E0C827C3C96C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0625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196F9-31A5-4E48-A840-6168B172801A}" type="datetimeFigureOut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14.03.2014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8AB92-0EE4-4B7E-931C-E0C827C3C96C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9991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196F9-31A5-4E48-A840-6168B172801A}" type="datetimeFigureOut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14.03.2014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8AB92-0EE4-4B7E-931C-E0C827C3C96C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8646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196F9-31A5-4E48-A840-6168B172801A}" type="datetimeFigureOut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14.03.2014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8AB92-0EE4-4B7E-931C-E0C827C3C96C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9741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196F9-31A5-4E48-A840-6168B172801A}" type="datetimeFigureOut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14.03.2014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8AB92-0EE4-4B7E-931C-E0C827C3C96C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30626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196F9-31A5-4E48-A840-6168B172801A}" type="datetimeFigureOut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14.03.2014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8AB92-0EE4-4B7E-931C-E0C827C3C96C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5750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196F9-31A5-4E48-A840-6168B172801A}" type="datetimeFigureOut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14.03.2014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8AB92-0EE4-4B7E-931C-E0C827C3C96C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99741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196F9-31A5-4E48-A840-6168B172801A}" type="datetimeFigureOut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14.03.2014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8AB92-0EE4-4B7E-931C-E0C827C3C96C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7278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su 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1316" y="541378"/>
            <a:ext cx="7315576" cy="721838"/>
          </a:xfrm>
        </p:spPr>
        <p:txBody>
          <a:bodyPr/>
          <a:lstStyle>
            <a:lvl1pPr>
              <a:defRPr sz="4800" baseline="0"/>
            </a:lvl1pPr>
          </a:lstStyle>
          <a:p>
            <a:r>
              <a:rPr lang="et-EE" dirty="0" smtClean="0"/>
              <a:t>Teema pealkiri</a:t>
            </a:r>
            <a:endParaRPr lang="et-E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511316" y="6904155"/>
            <a:ext cx="2383989" cy="520438"/>
          </a:xfrm>
        </p:spPr>
        <p:txBody>
          <a:bodyPr/>
          <a:lstStyle>
            <a:lvl1pPr>
              <a:defRPr/>
            </a:lvl1pPr>
          </a:lstStyle>
          <a:p>
            <a:fld id="{282CD035-19BB-402E-B5F2-2E5E26E306ED}" type="datetimeFigureOut">
              <a:rPr lang="et-EE" smtClean="0"/>
              <a:pPr/>
              <a:t>14.03.2014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503399" y="6904155"/>
            <a:ext cx="3245321" cy="520438"/>
          </a:xfrm>
        </p:spPr>
        <p:txBody>
          <a:bodyPr/>
          <a:lstStyle>
            <a:lvl1pPr>
              <a:defRPr/>
            </a:lvl1pPr>
          </a:lstStyle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7343911" y="6904155"/>
            <a:ext cx="2383989" cy="520438"/>
          </a:xfrm>
        </p:spPr>
        <p:txBody>
          <a:bodyPr/>
          <a:lstStyle>
            <a:lvl1pPr>
              <a:defRPr/>
            </a:lvl1pPr>
          </a:lstStyle>
          <a:p>
            <a:fld id="{9079F14F-45E5-482E-96AA-1972B7E243A7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512090" y="1768215"/>
            <a:ext cx="7315576" cy="4331028"/>
          </a:xfrm>
        </p:spPr>
        <p:txBody>
          <a:bodyPr/>
          <a:lstStyle>
            <a:lvl1pPr>
              <a:defRPr/>
            </a:lvl1pPr>
            <a:lvl2pPr>
              <a:buFont typeface="Arial" pitchFamily="34" charset="0"/>
              <a:buChar char="•"/>
              <a:defRPr/>
            </a:lvl2pPr>
            <a:lvl3pPr>
              <a:buFont typeface="Arial" pitchFamily="34" charset="0"/>
              <a:buChar char="•"/>
              <a:defRPr baseline="0"/>
            </a:lvl3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t-EE" dirty="0" smtClean="0"/>
              <a:t>Jutupunkt</a:t>
            </a:r>
            <a:endParaRPr lang="en-US" dirty="0" smtClean="0"/>
          </a:p>
          <a:p>
            <a:pPr lvl="1"/>
            <a:r>
              <a:rPr lang="et-EE" dirty="0" smtClean="0"/>
              <a:t>Teise taseme jutupunkt</a:t>
            </a:r>
            <a:endParaRPr lang="en-US" dirty="0" smtClean="0"/>
          </a:p>
          <a:p>
            <a:pPr lvl="2"/>
            <a:r>
              <a:rPr lang="et-EE" dirty="0" smtClean="0"/>
              <a:t>Kolmanda taseme jutupunkt</a:t>
            </a:r>
            <a:endParaRPr lang="en-US" dirty="0" smtClean="0"/>
          </a:p>
          <a:p>
            <a:pPr lvl="3"/>
            <a:r>
              <a:rPr lang="et-EE" dirty="0" smtClean="0"/>
              <a:t>Neljanda taseme jutupunkt</a:t>
            </a:r>
            <a:endParaRPr lang="en-US" dirty="0" smtClean="0"/>
          </a:p>
          <a:p>
            <a:pPr lvl="4"/>
            <a:r>
              <a:rPr lang="et-EE" dirty="0" smtClean="0"/>
              <a:t>Viienda taseme jutupunkt</a:t>
            </a:r>
            <a:endParaRPr lang="et-E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imane 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426537" y="2454249"/>
            <a:ext cx="7315576" cy="1804595"/>
          </a:xfrm>
        </p:spPr>
        <p:txBody>
          <a:bodyPr/>
          <a:lstStyle>
            <a:lvl1pPr>
              <a:defRPr sz="5500"/>
            </a:lvl1pPr>
          </a:lstStyle>
          <a:p>
            <a:pPr lvl="0"/>
            <a:r>
              <a:rPr lang="et-EE" dirty="0" smtClean="0"/>
              <a:t>Aitäh!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079F14F-45E5-482E-96AA-1972B7E243A7}" type="slidenum">
              <a:rPr lang="et-EE" smtClean="0"/>
              <a:pPr/>
              <a:t>‹#›</a:t>
            </a:fld>
            <a:endParaRPr lang="et-EE"/>
          </a:p>
        </p:txBody>
      </p:sp>
      <p:pic>
        <p:nvPicPr>
          <p:cNvPr id="7" name="Picture 6" descr="riigikantselei_3lovi_e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5779" y="216551"/>
            <a:ext cx="2871363" cy="1133286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1426537" y="4547579"/>
            <a:ext cx="7315576" cy="360919"/>
          </a:xfrm>
        </p:spPr>
        <p:txBody>
          <a:bodyPr/>
          <a:lstStyle>
            <a:lvl1pPr>
              <a:defRPr sz="2600" b="1" baseline="0"/>
            </a:lvl1pPr>
          </a:lstStyle>
          <a:p>
            <a:pPr lvl="0"/>
            <a:r>
              <a:rPr lang="et-EE" dirty="0" smtClean="0"/>
              <a:t>Eesnimi Perenimi</a:t>
            </a:r>
          </a:p>
          <a:p>
            <a:pPr lvl="0"/>
            <a:endParaRPr lang="et-EE" dirty="0" smtClean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425953" y="4945028"/>
            <a:ext cx="7315576" cy="360919"/>
          </a:xfrm>
        </p:spPr>
        <p:txBody>
          <a:bodyPr/>
          <a:lstStyle>
            <a:lvl1pPr>
              <a:defRPr sz="2000" b="0" baseline="0"/>
            </a:lvl1pPr>
          </a:lstStyle>
          <a:p>
            <a:pPr lvl="0"/>
            <a:r>
              <a:rPr lang="et-EE" dirty="0" smtClean="0"/>
              <a:t>asutuse nimetus / ametinimetus</a:t>
            </a:r>
          </a:p>
          <a:p>
            <a:pPr lvl="0"/>
            <a:endParaRPr lang="et-EE" dirty="0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CD035-19BB-402E-B5F2-2E5E26E306ED}" type="datetimeFigureOut">
              <a:rPr lang="et-EE" smtClean="0"/>
              <a:pPr/>
              <a:t>14.03.2014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9F14F-45E5-482E-96AA-1972B7E243A7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861048"/>
            <a:ext cx="8640959" cy="2422663"/>
          </a:xfrm>
        </p:spPr>
        <p:txBody>
          <a:bodyPr anchor="t">
            <a:normAutofit/>
          </a:bodyPr>
          <a:lstStyle>
            <a:lvl1pPr algn="l">
              <a:defRPr sz="3200" b="1" cap="all"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125C9-F248-4C97-972F-D4384CAF7B49}" type="datetimeFigureOut">
              <a:rPr lang="et-EE" smtClean="0"/>
              <a:pPr/>
              <a:t>14.03.2014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B963-1CC1-4407-89BF-6D23F266E291}" type="slidenum">
              <a:rPr lang="et-EE" smtClean="0"/>
              <a:pPr/>
              <a:t>‹#›</a:t>
            </a:fld>
            <a:endParaRPr lang="et-EE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6894" y="0"/>
            <a:ext cx="9170894" cy="54867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25752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125C9-F248-4C97-972F-D4384CAF7B49}" type="datetimeFigureOut">
              <a:rPr lang="et-EE" smtClean="0"/>
              <a:pPr/>
              <a:t>14.03.2014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B963-1CC1-4407-89BF-6D23F266E291}" type="slidenum">
              <a:rPr lang="et-EE" smtClean="0"/>
              <a:pPr/>
              <a:t>‹#›</a:t>
            </a:fld>
            <a:endParaRPr lang="et-EE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8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1702" y="620688"/>
            <a:ext cx="8658225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835150" y="4365104"/>
            <a:ext cx="5473700" cy="1223963"/>
          </a:xfrm>
        </p:spPr>
        <p:txBody>
          <a:bodyPr/>
          <a:lstStyle>
            <a:lvl1pPr marL="0" indent="0" algn="ctr">
              <a:buNone/>
              <a:defRPr>
                <a:solidFill>
                  <a:srgbClr val="F393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xmlns="" val="529303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laadi muutmiseks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196F9-31A5-4E48-A840-6168B172801A}" type="datetimeFigureOut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14.03.2014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8AB92-0EE4-4B7E-931C-E0C827C3C96C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898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196F9-31A5-4E48-A840-6168B172801A}" type="datetimeFigureOut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14.03.2014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8AB92-0EE4-4B7E-931C-E0C827C3C96C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8337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196F9-31A5-4E48-A840-6168B172801A}" type="datetimeFigureOut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14.03.2014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8AB92-0EE4-4B7E-931C-E0C827C3C96C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078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11317" y="302395"/>
            <a:ext cx="9214970" cy="126369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1317" y="1772990"/>
            <a:ext cx="9214970" cy="397569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11316" y="6904155"/>
            <a:ext cx="2383989" cy="5204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453845" algn="l"/>
                <a:tab pos="907690" algn="l"/>
                <a:tab pos="1361535" algn="l"/>
                <a:tab pos="1815380" algn="l"/>
                <a:tab pos="2269225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282CD035-19BB-402E-B5F2-2E5E26E306ED}" type="datetimeFigureOut">
              <a:rPr lang="et-EE" smtClean="0"/>
              <a:pPr/>
              <a:t>14.03.2014</a:t>
            </a:fld>
            <a:endParaRPr lang="et-E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503399" y="6904155"/>
            <a:ext cx="3245321" cy="5204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453845" algn="l"/>
                <a:tab pos="907690" algn="l"/>
                <a:tab pos="1361535" algn="l"/>
                <a:tab pos="1815380" algn="l"/>
                <a:tab pos="2269225" algn="l"/>
                <a:tab pos="2723070" algn="l"/>
                <a:tab pos="3176915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t-E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343911" y="6904155"/>
            <a:ext cx="2383989" cy="5204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453845" algn="l"/>
                <a:tab pos="907690" algn="l"/>
                <a:tab pos="1361535" algn="l"/>
                <a:tab pos="1815380" algn="l"/>
                <a:tab pos="2269225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9079F14F-45E5-482E-96AA-1972B7E243A7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7" r:id="rId5"/>
    <p:sldLayoutId id="2147483668" r:id="rId6"/>
  </p:sldLayoutIdLst>
  <p:txStyles>
    <p:titleStyle>
      <a:lvl1pPr algn="l" defTabSz="453845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800">
          <a:solidFill>
            <a:srgbClr val="000000"/>
          </a:solidFill>
          <a:latin typeface="+mj-lt"/>
          <a:ea typeface="+mj-ea"/>
          <a:cs typeface="+mj-cs"/>
        </a:defRPr>
      </a:lvl1pPr>
      <a:lvl2pPr marL="750528" indent="-288665" algn="l" defTabSz="453845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800">
          <a:solidFill>
            <a:srgbClr val="000000"/>
          </a:solidFill>
          <a:latin typeface="Roboto Condensed" charset="0"/>
          <a:ea typeface="Microsoft YaHei" charset="-122"/>
        </a:defRPr>
      </a:lvl2pPr>
      <a:lvl3pPr marL="1154659" indent="-230932" algn="l" defTabSz="453845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800">
          <a:solidFill>
            <a:srgbClr val="000000"/>
          </a:solidFill>
          <a:latin typeface="Roboto Condensed" charset="0"/>
          <a:ea typeface="Microsoft YaHei" charset="-122"/>
        </a:defRPr>
      </a:lvl3pPr>
      <a:lvl4pPr marL="1616522" indent="-230932" algn="l" defTabSz="453845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800">
          <a:solidFill>
            <a:srgbClr val="000000"/>
          </a:solidFill>
          <a:latin typeface="Roboto Condensed" charset="0"/>
          <a:ea typeface="Microsoft YaHei" charset="-122"/>
        </a:defRPr>
      </a:lvl4pPr>
      <a:lvl5pPr marL="2078385" indent="-230932" algn="l" defTabSz="453845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800">
          <a:solidFill>
            <a:srgbClr val="000000"/>
          </a:solidFill>
          <a:latin typeface="Roboto Condensed" charset="0"/>
          <a:ea typeface="Microsoft YaHei" charset="-122"/>
        </a:defRPr>
      </a:lvl5pPr>
      <a:lvl6pPr marL="2540249" indent="-230932" algn="l" defTabSz="453845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800">
          <a:solidFill>
            <a:srgbClr val="000000"/>
          </a:solidFill>
          <a:latin typeface="Roboto Condensed" charset="0"/>
          <a:ea typeface="Microsoft YaHei" charset="-122"/>
        </a:defRPr>
      </a:lvl6pPr>
      <a:lvl7pPr marL="3002112" indent="-230932" algn="l" defTabSz="453845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800">
          <a:solidFill>
            <a:srgbClr val="000000"/>
          </a:solidFill>
          <a:latin typeface="Roboto Condensed" charset="0"/>
          <a:ea typeface="Microsoft YaHei" charset="-122"/>
        </a:defRPr>
      </a:lvl7pPr>
      <a:lvl8pPr marL="3463976" indent="-230932" algn="l" defTabSz="453845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800">
          <a:solidFill>
            <a:srgbClr val="000000"/>
          </a:solidFill>
          <a:latin typeface="Roboto Condensed" charset="0"/>
          <a:ea typeface="Microsoft YaHei" charset="-122"/>
        </a:defRPr>
      </a:lvl8pPr>
      <a:lvl9pPr marL="3925839" indent="-230932" algn="l" defTabSz="453845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800">
          <a:solidFill>
            <a:srgbClr val="000000"/>
          </a:solidFill>
          <a:latin typeface="Roboto Condensed" charset="0"/>
          <a:ea typeface="Microsoft YaHei" charset="-122"/>
        </a:defRPr>
      </a:lvl9pPr>
    </p:titleStyle>
    <p:bodyStyle>
      <a:lvl1pPr marL="346398" indent="-346398" algn="l" defTabSz="453845" rtl="0" eaLnBrk="1" fontAlgn="base" hangingPunct="1">
        <a:lnSpc>
          <a:spcPct val="110000"/>
        </a:lnSpc>
        <a:spcBef>
          <a:spcPct val="0"/>
        </a:spcBef>
        <a:spcAft>
          <a:spcPts val="1427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50528" indent="-288665" algn="l" defTabSz="453845" rtl="0" eaLnBrk="1" fontAlgn="base" hangingPunct="1">
        <a:lnSpc>
          <a:spcPct val="110000"/>
        </a:lnSpc>
        <a:spcBef>
          <a:spcPct val="0"/>
        </a:spcBef>
        <a:spcAft>
          <a:spcPts val="115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54659" indent="-230932" algn="l" defTabSz="453845" rtl="0" eaLnBrk="1" fontAlgn="base" hangingPunct="1">
        <a:lnSpc>
          <a:spcPct val="110000"/>
        </a:lnSpc>
        <a:spcBef>
          <a:spcPct val="0"/>
        </a:spcBef>
        <a:spcAft>
          <a:spcPts val="859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16522" indent="-230932" algn="l" defTabSz="453845" rtl="0" eaLnBrk="1" fontAlgn="base" hangingPunct="1">
        <a:lnSpc>
          <a:spcPct val="110000"/>
        </a:lnSpc>
        <a:spcBef>
          <a:spcPct val="0"/>
        </a:spcBef>
        <a:spcAft>
          <a:spcPts val="581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78385" indent="-230932" algn="l" defTabSz="453845" rtl="0" eaLnBrk="1" fontAlgn="base" hangingPunct="1">
        <a:lnSpc>
          <a:spcPct val="110000"/>
        </a:lnSpc>
        <a:spcBef>
          <a:spcPct val="0"/>
        </a:spcBef>
        <a:spcAft>
          <a:spcPts val="291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40249" indent="-230932" algn="l" defTabSz="453845" rtl="0" eaLnBrk="1" fontAlgn="base" hangingPunct="1">
        <a:lnSpc>
          <a:spcPct val="110000"/>
        </a:lnSpc>
        <a:spcBef>
          <a:spcPct val="0"/>
        </a:spcBef>
        <a:spcAft>
          <a:spcPts val="291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3002112" indent="-230932" algn="l" defTabSz="453845" rtl="0" eaLnBrk="1" fontAlgn="base" hangingPunct="1">
        <a:lnSpc>
          <a:spcPct val="110000"/>
        </a:lnSpc>
        <a:spcBef>
          <a:spcPct val="0"/>
        </a:spcBef>
        <a:spcAft>
          <a:spcPts val="291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63976" indent="-230932" algn="l" defTabSz="453845" rtl="0" eaLnBrk="1" fontAlgn="base" hangingPunct="1">
        <a:lnSpc>
          <a:spcPct val="110000"/>
        </a:lnSpc>
        <a:spcBef>
          <a:spcPct val="0"/>
        </a:spcBef>
        <a:spcAft>
          <a:spcPts val="291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925839" indent="-230932" algn="l" defTabSz="453845" rtl="0" eaLnBrk="1" fontAlgn="base" hangingPunct="1">
        <a:lnSpc>
          <a:spcPct val="110000"/>
        </a:lnSpc>
        <a:spcBef>
          <a:spcPct val="0"/>
        </a:spcBef>
        <a:spcAft>
          <a:spcPts val="291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t-EE"/>
      </a:defPPr>
      <a:lvl1pPr marL="0" algn="l" defTabSz="923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1863" algn="l" defTabSz="923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23727" algn="l" defTabSz="923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85590" algn="l" defTabSz="923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47454" algn="l" defTabSz="923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09317" algn="l" defTabSz="923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71181" algn="l" defTabSz="923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33044" algn="l" defTabSz="923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94908" algn="l" defTabSz="923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196F9-31A5-4E48-A840-6168B172801A}" type="datetimeFigureOut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14.03.2014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8AB92-0EE4-4B7E-931C-E0C827C3C96C}" type="slidenum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t-E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3016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3.xml"/><Relationship Id="rId4" Type="http://schemas.openxmlformats.org/officeDocument/2006/relationships/image" Target="../media/image7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4.xml"/><Relationship Id="rId4" Type="http://schemas.openxmlformats.org/officeDocument/2006/relationships/image" Target="../media/image7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2.x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9592" y="1628800"/>
            <a:ext cx="7315576" cy="1152128"/>
          </a:xfrm>
        </p:spPr>
        <p:txBody>
          <a:bodyPr/>
          <a:lstStyle/>
          <a:p>
            <a:pPr algn="ctr"/>
            <a:r>
              <a:rPr lang="et-EE" sz="6000" b="1" dirty="0" smtClean="0">
                <a:latin typeface="+mj-lt"/>
              </a:rPr>
              <a:t>OSKUSTE ARENDAMISE helikopteripilt</a:t>
            </a:r>
            <a:endParaRPr lang="et-EE" sz="60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043608" y="5373216"/>
            <a:ext cx="7315576" cy="1329693"/>
          </a:xfrm>
        </p:spPr>
        <p:txBody>
          <a:bodyPr/>
          <a:lstStyle/>
          <a:p>
            <a:pPr algn="ctr"/>
            <a:r>
              <a:rPr lang="et-EE" b="0" dirty="0" smtClean="0"/>
              <a:t>Ants Sild</a:t>
            </a:r>
          </a:p>
          <a:p>
            <a:pPr algn="ctr"/>
            <a:r>
              <a:rPr lang="et-EE" b="0" dirty="0" smtClean="0"/>
              <a:t>14.03.2014</a:t>
            </a:r>
            <a:endParaRPr lang="et-EE" b="0" dirty="0"/>
          </a:p>
        </p:txBody>
      </p:sp>
      <p:pic>
        <p:nvPicPr>
          <p:cNvPr id="7" name="Picture 6" descr="Kutsekoda_vär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188640"/>
            <a:ext cx="2151888" cy="7924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08912" cy="936104"/>
          </a:xfrm>
        </p:spPr>
        <p:txBody>
          <a:bodyPr/>
          <a:lstStyle/>
          <a:p>
            <a:r>
              <a:rPr lang="et-EE" sz="3600" dirty="0" smtClean="0"/>
              <a:t>Olulised dokumendid</a:t>
            </a:r>
            <a:endParaRPr lang="et-EE" sz="360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11317" y="1772990"/>
            <a:ext cx="8237147" cy="3975698"/>
          </a:xfrm>
        </p:spPr>
        <p:txBody>
          <a:bodyPr>
            <a:normAutofit fontScale="7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t-EE" sz="2800" dirty="0" smtClean="0"/>
              <a:t>Partnerluslepe Euroopa Struktuuri- ja Investeerimisfondide kasutamiseks 2014-2020 </a:t>
            </a:r>
          </a:p>
          <a:p>
            <a:pPr lvl="1">
              <a:buFont typeface="Arial" pitchFamily="34" charset="0"/>
              <a:buChar char="•"/>
            </a:pPr>
            <a:r>
              <a:rPr lang="et-EE" sz="2400" dirty="0" smtClean="0"/>
              <a:t>„Haridus ja hõive“ teemapeatükid </a:t>
            </a:r>
          </a:p>
          <a:p>
            <a:pPr lvl="1">
              <a:buFont typeface="Arial" pitchFamily="34" charset="0"/>
              <a:buChar char="•"/>
            </a:pPr>
            <a:r>
              <a:rPr lang="et-EE" sz="2400" dirty="0" smtClean="0"/>
              <a:t>EL 2014+ meede „Õppe seostamine tööturu vajadustega“  </a:t>
            </a:r>
          </a:p>
          <a:p>
            <a:pPr>
              <a:buFont typeface="Arial" pitchFamily="34" charset="0"/>
              <a:buChar char="•"/>
            </a:pPr>
            <a:r>
              <a:rPr lang="et-EE" sz="2800" dirty="0" smtClean="0">
                <a:ea typeface="Tahoma" pitchFamily="34" charset="0"/>
                <a:cs typeface="Tahoma" pitchFamily="34" charset="0"/>
              </a:rPr>
              <a:t>Konkurentsivõime kava “Eesti 2020”</a:t>
            </a:r>
          </a:p>
          <a:p>
            <a:pPr>
              <a:buFont typeface="Arial" pitchFamily="34" charset="0"/>
              <a:buChar char="•"/>
            </a:pPr>
            <a:r>
              <a:rPr lang="et-EE" sz="2800" dirty="0" smtClean="0">
                <a:ea typeface="Tahoma" pitchFamily="34" charset="0"/>
                <a:cs typeface="Tahoma" pitchFamily="34" charset="0"/>
              </a:rPr>
              <a:t>Eesti ettevõtluse kasvustrateegia 2014-2020</a:t>
            </a:r>
          </a:p>
          <a:p>
            <a:pPr>
              <a:buFont typeface="Arial" pitchFamily="34" charset="0"/>
              <a:buChar char="•"/>
            </a:pPr>
            <a:r>
              <a:rPr lang="et-EE" sz="2800" b="1" dirty="0" smtClean="0"/>
              <a:t>Elukestvaõppe strateegia 2014-2020</a:t>
            </a:r>
          </a:p>
          <a:p>
            <a:pPr>
              <a:buFont typeface="Arial" pitchFamily="34" charset="0"/>
              <a:buChar char="•"/>
            </a:pPr>
            <a:r>
              <a:rPr lang="et-EE" sz="2800" b="1" dirty="0" smtClean="0"/>
              <a:t>EV valitsuskabineti otsus 13.02.2014 </a:t>
            </a:r>
            <a:r>
              <a:rPr lang="et-EE" sz="2800" dirty="0" smtClean="0"/>
              <a:t>Oskuste </a:t>
            </a:r>
            <a:r>
              <a:rPr lang="et-EE" sz="2800" dirty="0"/>
              <a:t>arendamise koordinatsioonisüsteemi </a:t>
            </a:r>
            <a:r>
              <a:rPr lang="et-EE" sz="2800" dirty="0" smtClean="0"/>
              <a:t>juhtimismudeli kohta </a:t>
            </a:r>
            <a:endParaRPr lang="et-EE" sz="2800" dirty="0"/>
          </a:p>
          <a:p>
            <a:pPr>
              <a:buFont typeface="Arial" pitchFamily="34" charset="0"/>
              <a:buChar char="•"/>
            </a:pPr>
            <a:endParaRPr lang="et-EE" sz="2800" b="1" dirty="0"/>
          </a:p>
          <a:p>
            <a:pPr>
              <a:buFont typeface="Arial" pitchFamily="34" charset="0"/>
              <a:buChar char="•"/>
            </a:pPr>
            <a:endParaRPr lang="et-EE" sz="2800" dirty="0" smtClean="0"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53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5544616" cy="922114"/>
          </a:xfrm>
        </p:spPr>
        <p:txBody>
          <a:bodyPr>
            <a:normAutofit/>
          </a:bodyPr>
          <a:lstStyle/>
          <a:p>
            <a:r>
              <a:rPr lang="et-EE" sz="3600" dirty="0" smtClean="0"/>
              <a:t>Elukestvaõppe strateegia</a:t>
            </a:r>
            <a:endParaRPr lang="et-EE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95736" y="1196752"/>
          <a:ext cx="6408712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377296" y="1756776"/>
            <a:ext cx="2448272" cy="3744416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t-EE" sz="1600" b="1" dirty="0" smtClean="0">
                <a:solidFill>
                  <a:prstClr val="white"/>
                </a:solidFill>
              </a:rPr>
              <a:t>Igaühele on loodud võimalused võimetele ja vajadustele vastavaks enesetäiendamiseks kogu elukaare jooksul, et iga Eesti inimene saaks </a:t>
            </a:r>
            <a:r>
              <a:rPr lang="et-EE" sz="1600" b="1" dirty="0" smtClean="0">
                <a:solidFill>
                  <a:srgbClr val="FF0000"/>
                </a:solidFill>
              </a:rPr>
              <a:t>ennast väärikalt teostada ühiskonnas, </a:t>
            </a:r>
            <a:r>
              <a:rPr lang="et-EE" sz="1600" b="1" u="sng" dirty="0" smtClean="0">
                <a:solidFill>
                  <a:srgbClr val="FF0000"/>
                </a:solidFill>
              </a:rPr>
              <a:t>töö-</a:t>
            </a:r>
            <a:r>
              <a:rPr lang="et-EE" sz="1600" b="1" dirty="0" smtClean="0">
                <a:solidFill>
                  <a:srgbClr val="FF0000"/>
                </a:solidFill>
              </a:rPr>
              <a:t>  ja pereelu</a:t>
            </a:r>
            <a:r>
              <a:rPr lang="et-EE" sz="1600" dirty="0" smtClean="0">
                <a:solidFill>
                  <a:srgbClr val="FF0000"/>
                </a:solidFill>
              </a:rPr>
              <a:t>s</a:t>
            </a:r>
            <a:endParaRPr lang="et-EE" sz="1600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059832" y="1628800"/>
            <a:ext cx="0" cy="4176464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3"/>
          </p:cNvCxnSpPr>
          <p:nvPr/>
        </p:nvCxnSpPr>
        <p:spPr>
          <a:xfrm>
            <a:off x="2825568" y="3628984"/>
            <a:ext cx="216024" cy="0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059832" y="1628800"/>
            <a:ext cx="216024" cy="0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059832" y="2636912"/>
            <a:ext cx="216024" cy="0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059832" y="3645024"/>
            <a:ext cx="216024" cy="0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059832" y="4725144"/>
            <a:ext cx="216024" cy="0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059832" y="5805264"/>
            <a:ext cx="216024" cy="0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8244408" y="1628800"/>
            <a:ext cx="0" cy="4968552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7596336" y="1628800"/>
            <a:ext cx="648072" cy="0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7596336" y="2708920"/>
            <a:ext cx="648072" cy="0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7596336" y="3789040"/>
            <a:ext cx="648072" cy="0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7596336" y="4797152"/>
            <a:ext cx="648072" cy="0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7596336" y="5877272"/>
            <a:ext cx="648072" cy="0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067944" y="6597352"/>
            <a:ext cx="4176464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4067944" y="6309320"/>
            <a:ext cx="0" cy="288032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0805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Skemaatiline diagramm 2"/>
          <p:cNvGraphicFramePr/>
          <p:nvPr>
            <p:extLst>
              <p:ext uri="{D42A27DB-BD31-4B8C-83A1-F6EECF244321}">
                <p14:modId xmlns:p14="http://schemas.microsoft.com/office/powerpoint/2010/main" xmlns="" val="4176861237"/>
              </p:ext>
            </p:extLst>
          </p:nvPr>
        </p:nvGraphicFramePr>
        <p:xfrm>
          <a:off x="93992" y="1427060"/>
          <a:ext cx="8856984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Sirgkonnektor 3"/>
          <p:cNvCxnSpPr/>
          <p:nvPr/>
        </p:nvCxnSpPr>
        <p:spPr>
          <a:xfrm>
            <a:off x="4522484" y="4171921"/>
            <a:ext cx="0" cy="561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ealkiri 3"/>
          <p:cNvSpPr txBox="1">
            <a:spLocks/>
          </p:cNvSpPr>
          <p:nvPr/>
        </p:nvSpPr>
        <p:spPr>
          <a:xfrm>
            <a:off x="457200" y="274638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t-EE" dirty="0" smtClean="0">
                <a:solidFill>
                  <a:sysClr val="windowText" lastClr="000000"/>
                </a:solidFill>
              </a:rPr>
              <a:t>Riiklikud poliitikad hariduse, töö- ja tööturuvaldkonnas</a:t>
            </a:r>
            <a:endParaRPr lang="et-EE" dirty="0">
              <a:solidFill>
                <a:sysClr val="windowText" lastClr="000000"/>
              </a:solidFill>
            </a:endParaRPr>
          </a:p>
        </p:txBody>
      </p:sp>
      <p:sp>
        <p:nvSpPr>
          <p:cNvPr id="12" name="Ristkülik 11"/>
          <p:cNvSpPr/>
          <p:nvPr/>
        </p:nvSpPr>
        <p:spPr>
          <a:xfrm>
            <a:off x="6970756" y="1556792"/>
            <a:ext cx="1872208" cy="914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dirty="0" err="1" smtClean="0">
                <a:solidFill>
                  <a:prstClr val="black"/>
                </a:solidFill>
              </a:rPr>
              <a:t>SiM</a:t>
            </a:r>
            <a:endParaRPr lang="et-EE" dirty="0" smtClean="0">
              <a:solidFill>
                <a:prstClr val="black"/>
              </a:solidFill>
            </a:endParaRPr>
          </a:p>
          <a:p>
            <a:pPr algn="ctr"/>
            <a:r>
              <a:rPr lang="et-EE" sz="1200" dirty="0" smtClean="0">
                <a:solidFill>
                  <a:prstClr val="black"/>
                </a:solidFill>
              </a:rPr>
              <a:t>MIGRATSIOONIPOLIITIKA</a:t>
            </a:r>
            <a:endParaRPr lang="et-EE" sz="1200" dirty="0">
              <a:solidFill>
                <a:prstClr val="black"/>
              </a:solidFill>
            </a:endParaRPr>
          </a:p>
        </p:txBody>
      </p:sp>
      <p:cxnSp>
        <p:nvCxnSpPr>
          <p:cNvPr id="13" name="Sirgkonnektor 12"/>
          <p:cNvCxnSpPr/>
          <p:nvPr/>
        </p:nvCxnSpPr>
        <p:spPr>
          <a:xfrm>
            <a:off x="7906860" y="4085629"/>
            <a:ext cx="0" cy="12241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irgkonnektor 14"/>
          <p:cNvCxnSpPr/>
          <p:nvPr/>
        </p:nvCxnSpPr>
        <p:spPr>
          <a:xfrm flipH="1">
            <a:off x="6250676" y="5309765"/>
            <a:ext cx="165618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irgkonnektor 13"/>
          <p:cNvCxnSpPr/>
          <p:nvPr/>
        </p:nvCxnSpPr>
        <p:spPr>
          <a:xfrm flipH="1">
            <a:off x="4644008" y="2348880"/>
            <a:ext cx="232674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4275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Skemaatiline diagramm 2"/>
          <p:cNvGraphicFramePr/>
          <p:nvPr>
            <p:extLst>
              <p:ext uri="{D42A27DB-BD31-4B8C-83A1-F6EECF244321}">
                <p14:modId xmlns:p14="http://schemas.microsoft.com/office/powerpoint/2010/main" xmlns="" val="398521551"/>
              </p:ext>
            </p:extLst>
          </p:nvPr>
        </p:nvGraphicFramePr>
        <p:xfrm>
          <a:off x="143508" y="914447"/>
          <a:ext cx="8856984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Sirgkonnektor 3"/>
          <p:cNvCxnSpPr/>
          <p:nvPr/>
        </p:nvCxnSpPr>
        <p:spPr>
          <a:xfrm>
            <a:off x="4572000" y="3659308"/>
            <a:ext cx="0" cy="561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ealkiri 3"/>
          <p:cNvSpPr txBox="1">
            <a:spLocks/>
          </p:cNvSpPr>
          <p:nvPr/>
        </p:nvSpPr>
        <p:spPr>
          <a:xfrm>
            <a:off x="457200" y="274638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t-EE" dirty="0" smtClean="0">
                <a:solidFill>
                  <a:sysClr val="windowText" lastClr="000000"/>
                </a:solidFill>
              </a:rPr>
              <a:t>Riiklikud poliitikad hariduse, töö- ja tööturuvaldkonnas</a:t>
            </a:r>
            <a:endParaRPr lang="et-EE" dirty="0">
              <a:solidFill>
                <a:sysClr val="windowText" lastClr="000000"/>
              </a:solidFill>
            </a:endParaRPr>
          </a:p>
        </p:txBody>
      </p:sp>
      <p:sp>
        <p:nvSpPr>
          <p:cNvPr id="10" name="Up Arrow Callout 14"/>
          <p:cNvSpPr/>
          <p:nvPr/>
        </p:nvSpPr>
        <p:spPr>
          <a:xfrm>
            <a:off x="3131840" y="5373216"/>
            <a:ext cx="2880320" cy="1339099"/>
          </a:xfrm>
          <a:prstGeom prst="upArrowCallou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000" b="1" dirty="0" smtClean="0">
                <a:solidFill>
                  <a:schemeClr val="tx1"/>
                </a:solidFill>
              </a:rPr>
              <a:t>Oskuste arendamise koordinatsioonisüsteem</a:t>
            </a:r>
            <a:endParaRPr lang="et-EE" sz="2000" b="1" dirty="0">
              <a:solidFill>
                <a:schemeClr val="tx1"/>
              </a:solidFill>
            </a:endParaRPr>
          </a:p>
        </p:txBody>
      </p:sp>
      <p:cxnSp>
        <p:nvCxnSpPr>
          <p:cNvPr id="13" name="Sirgkonnektor 12"/>
          <p:cNvCxnSpPr/>
          <p:nvPr/>
        </p:nvCxnSpPr>
        <p:spPr>
          <a:xfrm>
            <a:off x="7956376" y="3573016"/>
            <a:ext cx="0" cy="12241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irgkonnektor 14"/>
          <p:cNvCxnSpPr/>
          <p:nvPr/>
        </p:nvCxnSpPr>
        <p:spPr>
          <a:xfrm flipH="1">
            <a:off x="6300192" y="4797152"/>
            <a:ext cx="165618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0986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alkiri 6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</p:spPr>
        <p:txBody>
          <a:bodyPr/>
          <a:lstStyle/>
          <a:p>
            <a:pPr algn="l"/>
            <a:r>
              <a:rPr lang="et-EE" sz="6000" b="1" dirty="0">
                <a:solidFill>
                  <a:srgbClr val="000000"/>
                </a:solidFill>
                <a:ea typeface="+mn-ea"/>
                <a:cs typeface="+mn-cs"/>
              </a:rPr>
              <a:t>OLULISIM LÄHTEKOHT</a:t>
            </a:r>
            <a:r>
              <a:rPr lang="et-EE" dirty="0" smtClean="0"/>
              <a:t>:</a:t>
            </a:r>
            <a:br>
              <a:rPr lang="et-EE" dirty="0" smtClean="0"/>
            </a:br>
            <a:endParaRPr lang="et-EE" dirty="0"/>
          </a:p>
        </p:txBody>
      </p:sp>
      <p:sp>
        <p:nvSpPr>
          <p:cNvPr id="8" name="Alapealkiri 7"/>
          <p:cNvSpPr>
            <a:spLocks noGrp="1"/>
          </p:cNvSpPr>
          <p:nvPr>
            <p:ph type="subTitle" idx="1"/>
          </p:nvPr>
        </p:nvSpPr>
        <p:spPr>
          <a:xfrm>
            <a:off x="1371600" y="3140968"/>
            <a:ext cx="6400800" cy="2497832"/>
          </a:xfrm>
        </p:spPr>
        <p:txBody>
          <a:bodyPr>
            <a:normAutofit fontScale="92500" lnSpcReduction="10000"/>
          </a:bodyPr>
          <a:lstStyle/>
          <a:p>
            <a:r>
              <a:rPr lang="et-EE" sz="6000" b="1" dirty="0">
                <a:solidFill>
                  <a:srgbClr val="FF0000"/>
                </a:solidFill>
                <a:latin typeface="+mj-lt"/>
              </a:rPr>
              <a:t>Oskused on valdkonna </a:t>
            </a:r>
            <a:r>
              <a:rPr lang="et-EE" sz="6000" b="1" dirty="0" smtClean="0">
                <a:solidFill>
                  <a:srgbClr val="FF0000"/>
                </a:solidFill>
                <a:latin typeface="+mj-lt"/>
              </a:rPr>
              <a:t>spetsiifilised!</a:t>
            </a:r>
            <a:endParaRPr lang="et-EE" dirty="0">
              <a:solidFill>
                <a:srgbClr val="FF0000"/>
              </a:solidFill>
            </a:endParaRP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xmlns="" val="21472624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al 20"/>
          <p:cNvSpPr/>
          <p:nvPr/>
        </p:nvSpPr>
        <p:spPr>
          <a:xfrm>
            <a:off x="2660111" y="2567733"/>
            <a:ext cx="3877006" cy="119531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400" b="1" dirty="0" smtClean="0">
                <a:solidFill>
                  <a:schemeClr val="tx1"/>
                </a:solidFill>
              </a:rPr>
              <a:t>Koordinatsiooni-kogu</a:t>
            </a:r>
            <a:endParaRPr lang="et-EE" sz="2800" b="1" dirty="0">
              <a:solidFill>
                <a:schemeClr val="tx1"/>
              </a:solidFill>
            </a:endParaRPr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DA549-978C-48BB-A20F-0B9DE6123E1F}" type="datetime1">
              <a:rPr lang="et-EE" smtClean="0">
                <a:solidFill>
                  <a:prstClr val="black">
                    <a:tint val="75000"/>
                  </a:prstClr>
                </a:solidFill>
              </a:rPr>
              <a:pPr/>
              <a:t>14.03.2014</a:t>
            </a:fld>
            <a:endParaRPr lang="et-E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Ümarnurkne ristkülik 3"/>
          <p:cNvSpPr/>
          <p:nvPr/>
        </p:nvSpPr>
        <p:spPr>
          <a:xfrm>
            <a:off x="392844" y="1501652"/>
            <a:ext cx="1946908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000" dirty="0" smtClean="0">
                <a:solidFill>
                  <a:schemeClr val="tx1"/>
                </a:solidFill>
              </a:rPr>
              <a:t>Majandusharu arengukava</a:t>
            </a:r>
            <a:endParaRPr lang="et-EE" sz="2000" dirty="0">
              <a:solidFill>
                <a:schemeClr val="tx1"/>
              </a:solidFill>
            </a:endParaRPr>
          </a:p>
        </p:txBody>
      </p:sp>
      <p:sp>
        <p:nvSpPr>
          <p:cNvPr id="5" name="Ümarnurkne ristkülik 4"/>
          <p:cNvSpPr/>
          <p:nvPr/>
        </p:nvSpPr>
        <p:spPr>
          <a:xfrm>
            <a:off x="6857847" y="1415605"/>
            <a:ext cx="2123728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000" dirty="0" smtClean="0">
                <a:solidFill>
                  <a:schemeClr val="tx1"/>
                </a:solidFill>
              </a:rPr>
              <a:t>Elukestvaõppe strateegia</a:t>
            </a:r>
            <a:endParaRPr lang="et-EE" sz="2000" dirty="0">
              <a:solidFill>
                <a:schemeClr val="tx1"/>
              </a:solidFill>
            </a:endParaRPr>
          </a:p>
        </p:txBody>
      </p:sp>
      <p:sp>
        <p:nvSpPr>
          <p:cNvPr id="7" name="Ümarnurkne ristkülik 6"/>
          <p:cNvSpPr/>
          <p:nvPr/>
        </p:nvSpPr>
        <p:spPr>
          <a:xfrm>
            <a:off x="899592" y="2433388"/>
            <a:ext cx="1946908" cy="11521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000" dirty="0" smtClean="0">
                <a:solidFill>
                  <a:schemeClr val="tx1"/>
                </a:solidFill>
              </a:rPr>
              <a:t>MKM meetmekava</a:t>
            </a:r>
            <a:endParaRPr lang="et-EE" sz="2000" dirty="0">
              <a:solidFill>
                <a:schemeClr val="tx1"/>
              </a:solidFill>
            </a:endParaRPr>
          </a:p>
        </p:txBody>
      </p:sp>
      <p:sp>
        <p:nvSpPr>
          <p:cNvPr id="8" name="Ümarnurkne ristkülik 7"/>
          <p:cNvSpPr/>
          <p:nvPr/>
        </p:nvSpPr>
        <p:spPr>
          <a:xfrm>
            <a:off x="6300192" y="2379090"/>
            <a:ext cx="1872208" cy="11521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000" dirty="0" smtClean="0">
                <a:solidFill>
                  <a:schemeClr val="tx1"/>
                </a:solidFill>
              </a:rPr>
              <a:t>HTM meetmekava</a:t>
            </a:r>
            <a:endParaRPr lang="et-EE" sz="2000" dirty="0">
              <a:solidFill>
                <a:schemeClr val="tx1"/>
              </a:solidFill>
            </a:endParaRPr>
          </a:p>
        </p:txBody>
      </p:sp>
      <p:sp>
        <p:nvSpPr>
          <p:cNvPr id="11" name="Ovaal 10"/>
          <p:cNvSpPr/>
          <p:nvPr/>
        </p:nvSpPr>
        <p:spPr>
          <a:xfrm>
            <a:off x="7128945" y="805974"/>
            <a:ext cx="1763535" cy="783506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800" b="1" dirty="0" smtClean="0">
                <a:solidFill>
                  <a:prstClr val="black"/>
                </a:solidFill>
              </a:rPr>
              <a:t>HTM</a:t>
            </a:r>
            <a:endParaRPr lang="et-EE" sz="2800" b="1" dirty="0">
              <a:solidFill>
                <a:prstClr val="black"/>
              </a:solidFill>
            </a:endParaRPr>
          </a:p>
        </p:txBody>
      </p:sp>
      <p:sp>
        <p:nvSpPr>
          <p:cNvPr id="12" name="Ovaal 11"/>
          <p:cNvSpPr/>
          <p:nvPr/>
        </p:nvSpPr>
        <p:spPr>
          <a:xfrm>
            <a:off x="230089" y="879311"/>
            <a:ext cx="1752899" cy="757733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800" b="1" dirty="0" smtClean="0">
                <a:solidFill>
                  <a:prstClr val="black"/>
                </a:solidFill>
              </a:rPr>
              <a:t>MKM</a:t>
            </a:r>
            <a:endParaRPr lang="et-EE" sz="2800" b="1" dirty="0">
              <a:solidFill>
                <a:prstClr val="black"/>
              </a:solidFill>
            </a:endParaRPr>
          </a:p>
        </p:txBody>
      </p:sp>
      <p:sp>
        <p:nvSpPr>
          <p:cNvPr id="13" name="Ovaal 12"/>
          <p:cNvSpPr/>
          <p:nvPr/>
        </p:nvSpPr>
        <p:spPr>
          <a:xfrm>
            <a:off x="1979712" y="5067987"/>
            <a:ext cx="5256583" cy="144595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800" b="1" dirty="0" smtClean="0">
                <a:solidFill>
                  <a:prstClr val="black"/>
                </a:solidFill>
              </a:rPr>
              <a:t>Kutsekoda</a:t>
            </a:r>
            <a:endParaRPr lang="et-EE" sz="2800" b="1" dirty="0">
              <a:solidFill>
                <a:prstClr val="black"/>
              </a:solidFill>
            </a:endParaRPr>
          </a:p>
        </p:txBody>
      </p:sp>
      <p:sp>
        <p:nvSpPr>
          <p:cNvPr id="14" name="Ovaal 13"/>
          <p:cNvSpPr/>
          <p:nvPr/>
        </p:nvSpPr>
        <p:spPr>
          <a:xfrm>
            <a:off x="107504" y="4462226"/>
            <a:ext cx="2882376" cy="121152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800" b="1" dirty="0" smtClean="0">
                <a:solidFill>
                  <a:prstClr val="black"/>
                </a:solidFill>
              </a:rPr>
              <a:t>Ettevõtted</a:t>
            </a:r>
            <a:endParaRPr lang="et-EE" sz="2800" b="1" dirty="0">
              <a:solidFill>
                <a:prstClr val="black"/>
              </a:solidFill>
            </a:endParaRPr>
          </a:p>
        </p:txBody>
      </p:sp>
      <p:sp>
        <p:nvSpPr>
          <p:cNvPr id="15" name="Ovaal 14"/>
          <p:cNvSpPr/>
          <p:nvPr/>
        </p:nvSpPr>
        <p:spPr>
          <a:xfrm>
            <a:off x="6084168" y="4305596"/>
            <a:ext cx="2808312" cy="115561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800" b="1" dirty="0" smtClean="0">
                <a:solidFill>
                  <a:prstClr val="black"/>
                </a:solidFill>
              </a:rPr>
              <a:t>Koolitajad</a:t>
            </a:r>
            <a:endParaRPr lang="et-EE" sz="2800" b="1" dirty="0">
              <a:solidFill>
                <a:prstClr val="black"/>
              </a:solidFill>
            </a:endParaRPr>
          </a:p>
        </p:txBody>
      </p:sp>
      <p:sp>
        <p:nvSpPr>
          <p:cNvPr id="2" name="Ovaal 1"/>
          <p:cNvSpPr/>
          <p:nvPr/>
        </p:nvSpPr>
        <p:spPr>
          <a:xfrm>
            <a:off x="2577999" y="3981560"/>
            <a:ext cx="3959118" cy="158417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800" b="1" dirty="0" smtClean="0">
                <a:solidFill>
                  <a:srgbClr val="FF0000"/>
                </a:solidFill>
              </a:rPr>
              <a:t>Kutseala nõukogud</a:t>
            </a:r>
            <a:endParaRPr lang="et-EE" sz="2800" b="1" dirty="0">
              <a:solidFill>
                <a:srgbClr val="FF0000"/>
              </a:solidFill>
            </a:endParaRPr>
          </a:p>
        </p:txBody>
      </p:sp>
      <p:sp>
        <p:nvSpPr>
          <p:cNvPr id="18" name="Pealkiri 1"/>
          <p:cNvSpPr txBox="1">
            <a:spLocks/>
          </p:cNvSpPr>
          <p:nvPr/>
        </p:nvSpPr>
        <p:spPr>
          <a:xfrm>
            <a:off x="457200" y="624096"/>
            <a:ext cx="8229600" cy="63408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3200" b="1" dirty="0" smtClean="0">
                <a:solidFill>
                  <a:schemeClr val="accent6">
                    <a:lumMod val="75000"/>
                  </a:schemeClr>
                </a:solidFill>
              </a:rPr>
              <a:t>Oskuste arendamise koordinatsioonisüsteem</a:t>
            </a:r>
            <a:endParaRPr lang="et-EE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Ovaal 18"/>
          <p:cNvSpPr/>
          <p:nvPr/>
        </p:nvSpPr>
        <p:spPr>
          <a:xfrm>
            <a:off x="2742222" y="3856610"/>
            <a:ext cx="3959118" cy="158417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800" b="1" dirty="0" smtClean="0">
                <a:solidFill>
                  <a:srgbClr val="FF0000"/>
                </a:solidFill>
              </a:rPr>
              <a:t>Kutseala nõukogud</a:t>
            </a:r>
            <a:endParaRPr lang="et-EE" sz="2800" b="1" dirty="0">
              <a:solidFill>
                <a:srgbClr val="FF0000"/>
              </a:solidFill>
            </a:endParaRPr>
          </a:p>
        </p:txBody>
      </p:sp>
      <p:sp>
        <p:nvSpPr>
          <p:cNvPr id="20" name="Ovaal 19"/>
          <p:cNvSpPr/>
          <p:nvPr/>
        </p:nvSpPr>
        <p:spPr>
          <a:xfrm>
            <a:off x="2689688" y="3589807"/>
            <a:ext cx="3959118" cy="158417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800" b="1" dirty="0" smtClean="0">
                <a:solidFill>
                  <a:srgbClr val="FF0000"/>
                </a:solidFill>
              </a:rPr>
              <a:t>Kutseala nõukogud</a:t>
            </a:r>
            <a:endParaRPr lang="et-EE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3964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186553" y="2651698"/>
            <a:ext cx="2957447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39187" y="2530891"/>
            <a:ext cx="3097596" cy="2137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274887" y="4808178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000" b="1" dirty="0" err="1" smtClean="0">
                <a:solidFill>
                  <a:srgbClr val="FF0000"/>
                </a:solidFill>
              </a:rPr>
              <a:t>SoM</a:t>
            </a:r>
            <a:endParaRPr lang="et-EE" sz="2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05609" y="4808178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000" b="1" dirty="0" smtClean="0">
                <a:solidFill>
                  <a:srgbClr val="FF0000"/>
                </a:solidFill>
              </a:rPr>
              <a:t>HTM</a:t>
            </a:r>
            <a:endParaRPr lang="et-EE" sz="2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80344" y="4808177"/>
            <a:ext cx="774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000" b="1" dirty="0" smtClean="0">
                <a:solidFill>
                  <a:srgbClr val="FF0000"/>
                </a:solidFill>
              </a:rPr>
              <a:t>MKM</a:t>
            </a:r>
            <a:endParaRPr lang="et-EE" sz="2000" b="1" dirty="0">
              <a:solidFill>
                <a:srgbClr val="FF0000"/>
              </a:solidFill>
            </a:endParaRPr>
          </a:p>
        </p:txBody>
      </p:sp>
      <p:sp>
        <p:nvSpPr>
          <p:cNvPr id="10" name="Sisu kohatäide 2"/>
          <p:cNvSpPr txBox="1">
            <a:spLocks/>
          </p:cNvSpPr>
          <p:nvPr/>
        </p:nvSpPr>
        <p:spPr>
          <a:xfrm>
            <a:off x="818418" y="5306740"/>
            <a:ext cx="8229600" cy="1329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t-EE" sz="2400" dirty="0" smtClean="0"/>
              <a:t>tööturu koolitustellimuse, õppekavade pakkumise ja sotsiaalmeetmete sidustamiseks</a:t>
            </a:r>
            <a:endParaRPr lang="et-EE" sz="2400" dirty="0"/>
          </a:p>
          <a:p>
            <a:pPr marL="0" indent="0">
              <a:buNone/>
            </a:pPr>
            <a:endParaRPr lang="et-EE" sz="2400" dirty="0"/>
          </a:p>
        </p:txBody>
      </p:sp>
      <p:graphicFrame>
        <p:nvGraphicFramePr>
          <p:cNvPr id="11" name="Chart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30460070"/>
              </p:ext>
            </p:extLst>
          </p:nvPr>
        </p:nvGraphicFramePr>
        <p:xfrm>
          <a:off x="611560" y="2354412"/>
          <a:ext cx="2257715" cy="2313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066800"/>
          </a:xfrm>
        </p:spPr>
        <p:txBody>
          <a:bodyPr>
            <a:noAutofit/>
          </a:bodyPr>
          <a:lstStyle/>
          <a:p>
            <a:r>
              <a:rPr lang="et-EE" sz="3200" b="1" dirty="0" smtClean="0"/>
              <a:t>Ühtne </a:t>
            </a:r>
            <a:r>
              <a:rPr lang="fi-FI" sz="3200" b="1" dirty="0" err="1"/>
              <a:t>majandus-</a:t>
            </a:r>
            <a:r>
              <a:rPr lang="et-EE" sz="3200" b="1" dirty="0"/>
              <a:t>, </a:t>
            </a:r>
            <a:r>
              <a:rPr lang="fi-FI" sz="3200" b="1" dirty="0" err="1"/>
              <a:t>haridus</a:t>
            </a:r>
            <a:r>
              <a:rPr lang="et-EE" sz="3200" b="1" dirty="0"/>
              <a:t>- ja sotsiaal</a:t>
            </a:r>
            <a:r>
              <a:rPr lang="fi-FI" sz="3200" b="1" dirty="0" err="1" smtClean="0"/>
              <a:t>poliitika</a:t>
            </a:r>
            <a:r>
              <a:rPr lang="et-EE" sz="3200" b="1" dirty="0" smtClean="0"/>
              <a:t>… </a:t>
            </a:r>
            <a:endParaRPr lang="et-EE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Pealkiri 1"/>
          <p:cNvSpPr txBox="1">
            <a:spLocks/>
          </p:cNvSpPr>
          <p:nvPr/>
        </p:nvSpPr>
        <p:spPr>
          <a:xfrm>
            <a:off x="736856" y="5336536"/>
            <a:ext cx="7224141" cy="909714"/>
          </a:xfrm>
          <a:prstGeom prst="rect">
            <a:avLst/>
          </a:prstGeom>
          <a:solidFill>
            <a:srgbClr val="FF9999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0" kern="1200">
                <a:solidFill>
                  <a:srgbClr val="0061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t-EE" sz="3200" dirty="0" smtClean="0">
                <a:solidFill>
                  <a:srgbClr val="FF0000"/>
                </a:solidFill>
              </a:rPr>
              <a:t>Kas soovite </a:t>
            </a:r>
            <a:r>
              <a:rPr lang="et-EE" sz="3200" dirty="0" err="1" smtClean="0">
                <a:solidFill>
                  <a:srgbClr val="FF0000"/>
                </a:solidFill>
              </a:rPr>
              <a:t>N.Liitu</a:t>
            </a:r>
            <a:r>
              <a:rPr lang="et-EE" sz="3200" dirty="0" smtClean="0">
                <a:solidFill>
                  <a:srgbClr val="FF0000"/>
                </a:solidFill>
              </a:rPr>
              <a:t> või Lõuna-Koread?</a:t>
            </a:r>
            <a:endParaRPr lang="et-EE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847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186553" y="2651698"/>
            <a:ext cx="2957447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39187" y="2530891"/>
            <a:ext cx="3097596" cy="2137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274887" y="4808178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000" b="1" dirty="0" err="1" smtClean="0">
                <a:solidFill>
                  <a:srgbClr val="FF0000"/>
                </a:solidFill>
              </a:rPr>
              <a:t>SoM</a:t>
            </a:r>
            <a:endParaRPr lang="et-EE" sz="2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05609" y="4808178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000" b="1" dirty="0" smtClean="0">
                <a:solidFill>
                  <a:srgbClr val="FF0000"/>
                </a:solidFill>
              </a:rPr>
              <a:t>HTM</a:t>
            </a:r>
            <a:endParaRPr lang="et-EE" sz="2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80344" y="4808177"/>
            <a:ext cx="774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000" b="1" dirty="0" smtClean="0">
                <a:solidFill>
                  <a:srgbClr val="FF0000"/>
                </a:solidFill>
              </a:rPr>
              <a:t>MKM</a:t>
            </a:r>
            <a:endParaRPr lang="et-EE" sz="2000" b="1" dirty="0">
              <a:solidFill>
                <a:srgbClr val="FF0000"/>
              </a:solidFill>
            </a:endParaRPr>
          </a:p>
        </p:txBody>
      </p:sp>
      <p:sp>
        <p:nvSpPr>
          <p:cNvPr id="10" name="Sisu kohatäide 2"/>
          <p:cNvSpPr txBox="1">
            <a:spLocks/>
          </p:cNvSpPr>
          <p:nvPr/>
        </p:nvSpPr>
        <p:spPr>
          <a:xfrm>
            <a:off x="818418" y="5306740"/>
            <a:ext cx="8229600" cy="1329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t-EE" sz="2400" dirty="0" smtClean="0"/>
              <a:t>tööturu koolitustellimuse, õppekavade pakkumise ja sotsiaalmeetmete sidustamiseks</a:t>
            </a:r>
            <a:endParaRPr lang="et-EE" sz="2400" dirty="0"/>
          </a:p>
          <a:p>
            <a:pPr marL="0" indent="0">
              <a:buNone/>
            </a:pPr>
            <a:endParaRPr lang="et-EE" sz="2400" dirty="0"/>
          </a:p>
        </p:txBody>
      </p:sp>
      <p:graphicFrame>
        <p:nvGraphicFramePr>
          <p:cNvPr id="11" name="Chart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67120511"/>
              </p:ext>
            </p:extLst>
          </p:nvPr>
        </p:nvGraphicFramePr>
        <p:xfrm>
          <a:off x="611560" y="2354412"/>
          <a:ext cx="2257715" cy="2313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60415" y="836712"/>
            <a:ext cx="8229600" cy="1066800"/>
          </a:xfrm>
        </p:spPr>
        <p:txBody>
          <a:bodyPr>
            <a:noAutofit/>
          </a:bodyPr>
          <a:lstStyle/>
          <a:p>
            <a:r>
              <a:rPr lang="et-EE" sz="3200" b="1" dirty="0" smtClean="0"/>
              <a:t>Ühtne </a:t>
            </a:r>
            <a:r>
              <a:rPr lang="fi-FI" sz="3200" b="1" dirty="0" err="1"/>
              <a:t>majandus-</a:t>
            </a:r>
            <a:r>
              <a:rPr lang="et-EE" sz="3200" b="1" dirty="0"/>
              <a:t>, </a:t>
            </a:r>
            <a:r>
              <a:rPr lang="fi-FI" sz="3200" b="1" dirty="0" err="1"/>
              <a:t>haridus</a:t>
            </a:r>
            <a:r>
              <a:rPr lang="et-EE" sz="3200" b="1" dirty="0"/>
              <a:t>- ja sotsiaal</a:t>
            </a:r>
            <a:r>
              <a:rPr lang="fi-FI" sz="3200" b="1" dirty="0" err="1" smtClean="0"/>
              <a:t>poliitika</a:t>
            </a:r>
            <a:r>
              <a:rPr lang="et-EE" sz="3200" b="1" dirty="0" smtClean="0"/>
              <a:t>… </a:t>
            </a:r>
            <a:endParaRPr lang="et-EE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Pealkiri 1"/>
          <p:cNvSpPr txBox="1">
            <a:spLocks/>
          </p:cNvSpPr>
          <p:nvPr/>
        </p:nvSpPr>
        <p:spPr>
          <a:xfrm>
            <a:off x="385132" y="1916832"/>
            <a:ext cx="8640960" cy="32883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0" kern="1200">
                <a:solidFill>
                  <a:srgbClr val="00616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t-EE" dirty="0" smtClean="0">
                <a:solidFill>
                  <a:srgbClr val="FF0000"/>
                </a:solidFill>
              </a:rPr>
              <a:t>Meie kõige väärtuslikumat ja piiratumat ressurssi – tööjõudu, ei saa jätta tõmbetuulte ja juhuslike valikute suunata</a:t>
            </a:r>
            <a:endParaRPr lang="et-E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223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t-EE" sz="3600" dirty="0" smtClean="0"/>
              <a:t>Poliitikad, millega riik saab tõsta oskusi (oskuste kasutamist)</a:t>
            </a:r>
            <a:endParaRPr lang="et-EE" sz="3600" dirty="0"/>
          </a:p>
        </p:txBody>
      </p:sp>
      <p:sp>
        <p:nvSpPr>
          <p:cNvPr id="4" name="Oval 3"/>
          <p:cNvSpPr/>
          <p:nvPr/>
        </p:nvSpPr>
        <p:spPr>
          <a:xfrm>
            <a:off x="3347864" y="2780928"/>
            <a:ext cx="2376264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400" b="1" dirty="0" smtClean="0"/>
              <a:t>Edukam majandus</a:t>
            </a:r>
            <a:endParaRPr lang="et-EE" sz="2400" b="1" dirty="0"/>
          </a:p>
        </p:txBody>
      </p:sp>
      <p:sp>
        <p:nvSpPr>
          <p:cNvPr id="5" name="Right Arrow 4"/>
          <p:cNvSpPr/>
          <p:nvPr/>
        </p:nvSpPr>
        <p:spPr>
          <a:xfrm rot="1331002">
            <a:off x="982693" y="1968915"/>
            <a:ext cx="2652927" cy="2485969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b="1" dirty="0" smtClean="0">
                <a:solidFill>
                  <a:schemeClr val="tx1"/>
                </a:solidFill>
              </a:rPr>
              <a:t>Oskuste </a:t>
            </a:r>
          </a:p>
          <a:p>
            <a:pPr algn="ctr"/>
            <a:r>
              <a:rPr lang="et-EE" sz="1400" b="1" dirty="0" smtClean="0">
                <a:solidFill>
                  <a:schemeClr val="tx1"/>
                </a:solidFill>
              </a:rPr>
              <a:t>omandamise toetamine</a:t>
            </a:r>
            <a:endParaRPr lang="et-EE" sz="1400" b="1" dirty="0">
              <a:solidFill>
                <a:schemeClr val="tx1"/>
              </a:solidFill>
            </a:endParaRPr>
          </a:p>
        </p:txBody>
      </p:sp>
      <p:sp>
        <p:nvSpPr>
          <p:cNvPr id="6" name="Left Arrow 5"/>
          <p:cNvSpPr/>
          <p:nvPr/>
        </p:nvSpPr>
        <p:spPr>
          <a:xfrm rot="20328242">
            <a:off x="5491084" y="2096330"/>
            <a:ext cx="2467834" cy="2110038"/>
          </a:xfrm>
          <a:prstGeom prst="leftArrow">
            <a:avLst>
              <a:gd name="adj1" fmla="val 67253"/>
              <a:gd name="adj2" fmla="val 5000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b="1" dirty="0" smtClean="0">
                <a:solidFill>
                  <a:schemeClr val="tx1"/>
                </a:solidFill>
              </a:rPr>
              <a:t>Oskuste </a:t>
            </a:r>
          </a:p>
          <a:p>
            <a:pPr algn="ctr"/>
            <a:r>
              <a:rPr lang="et-EE" sz="1400" b="1" dirty="0" smtClean="0">
                <a:solidFill>
                  <a:schemeClr val="tx1"/>
                </a:solidFill>
              </a:rPr>
              <a:t>rakendamise stimuleerimine</a:t>
            </a:r>
            <a:endParaRPr lang="et-EE" sz="1400" b="1" dirty="0">
              <a:solidFill>
                <a:schemeClr val="tx1"/>
              </a:solidFill>
            </a:endParaRPr>
          </a:p>
        </p:txBody>
      </p:sp>
      <p:sp>
        <p:nvSpPr>
          <p:cNvPr id="7" name="Up Arrow 6"/>
          <p:cNvSpPr/>
          <p:nvPr/>
        </p:nvSpPr>
        <p:spPr>
          <a:xfrm>
            <a:off x="3455876" y="4345663"/>
            <a:ext cx="2268252" cy="2160240"/>
          </a:xfrm>
          <a:prstGeom prst="upArrow">
            <a:avLst>
              <a:gd name="adj1" fmla="val 64885"/>
              <a:gd name="adj2" fmla="val 5000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b="1" dirty="0" smtClean="0">
                <a:solidFill>
                  <a:schemeClr val="tx1"/>
                </a:solidFill>
              </a:rPr>
              <a:t>Oskuste  efektiivne kasutamine</a:t>
            </a:r>
            <a:endParaRPr lang="et-EE" sz="1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7504" y="5949280"/>
            <a:ext cx="38164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sz="1200" dirty="0" smtClean="0"/>
              <a:t>Allikas: </a:t>
            </a:r>
            <a:r>
              <a:rPr lang="en-GB" sz="1200" dirty="0" smtClean="0"/>
              <a:t>OECD Skills strategy Better </a:t>
            </a:r>
            <a:r>
              <a:rPr lang="en-GB" sz="1200" dirty="0" err="1" smtClean="0"/>
              <a:t>Skil</a:t>
            </a:r>
            <a:r>
              <a:rPr lang="et-EE" sz="1200" dirty="0" smtClean="0"/>
              <a:t>l</a:t>
            </a:r>
            <a:r>
              <a:rPr lang="en-GB" sz="1200" dirty="0" smtClean="0"/>
              <a:t>s. Better Jobs. Better Lives. A strategic </a:t>
            </a:r>
            <a:r>
              <a:rPr lang="en-GB" sz="1200" dirty="0" err="1" smtClean="0"/>
              <a:t>appro</a:t>
            </a:r>
            <a:r>
              <a:rPr lang="et-EE" sz="1200" dirty="0" smtClean="0"/>
              <a:t>a</a:t>
            </a:r>
            <a:r>
              <a:rPr lang="en-GB" sz="1200" dirty="0" err="1" smtClean="0"/>
              <a:t>ch</a:t>
            </a:r>
            <a:r>
              <a:rPr lang="en-GB" sz="1200" dirty="0" smtClean="0"/>
              <a:t> to skills policies.</a:t>
            </a:r>
            <a:r>
              <a:rPr lang="et-EE" sz="1200" dirty="0" smtClean="0"/>
              <a:t> </a:t>
            </a:r>
          </a:p>
          <a:p>
            <a:r>
              <a:rPr lang="et-EE" sz="1200" dirty="0" smtClean="0"/>
              <a:t>OECD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07288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et-EE" sz="4000" dirty="0" smtClean="0"/>
              <a:t>Oskuste omandamise edendamise poliitikad: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3744416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t-EE" sz="2800" dirty="0" smtClean="0"/>
              <a:t>oskuste </a:t>
            </a:r>
            <a:r>
              <a:rPr lang="et-EE" sz="2800" dirty="0"/>
              <a:t>vajaduse väljaselgitamine, info koondamine ja kasutamine</a:t>
            </a:r>
          </a:p>
          <a:p>
            <a:pPr lvl="0">
              <a:buFont typeface="Arial" pitchFamily="34" charset="0"/>
              <a:buChar char="•"/>
            </a:pPr>
            <a:r>
              <a:rPr lang="et-EE" sz="2800" dirty="0" smtClean="0"/>
              <a:t>tõhus ja efektiivne koolivõrk ja täiskasvanukoolitus</a:t>
            </a:r>
          </a:p>
          <a:p>
            <a:pPr lvl="0">
              <a:buFont typeface="Arial" pitchFamily="34" charset="0"/>
              <a:buChar char="•"/>
            </a:pPr>
            <a:r>
              <a:rPr lang="et-EE" sz="2800" dirty="0" smtClean="0"/>
              <a:t>jätkuõppe rahastamine</a:t>
            </a:r>
            <a:endParaRPr lang="et-EE" sz="2800" dirty="0"/>
          </a:p>
          <a:p>
            <a:pPr lvl="0">
              <a:buFont typeface="Arial" pitchFamily="34" charset="0"/>
              <a:buChar char="•"/>
            </a:pPr>
            <a:r>
              <a:rPr lang="et-EE" sz="2800" dirty="0" smtClean="0"/>
              <a:t>õppe kvaliteedi tõstmine</a:t>
            </a:r>
            <a:endParaRPr lang="et-EE" sz="2800" dirty="0"/>
          </a:p>
          <a:p>
            <a:pPr lvl="0">
              <a:buFont typeface="Arial" pitchFamily="34" charset="0"/>
              <a:buChar char="•"/>
            </a:pPr>
            <a:r>
              <a:rPr lang="et-EE" sz="2800" dirty="0"/>
              <a:t>v</a:t>
            </a:r>
            <a:r>
              <a:rPr lang="et-EE" sz="2800" dirty="0" smtClean="0"/>
              <a:t>õrdsete võimaluste tagamine </a:t>
            </a:r>
            <a:r>
              <a:rPr lang="et-EE" sz="2800" dirty="0"/>
              <a:t>hariduses</a:t>
            </a:r>
          </a:p>
          <a:p>
            <a:endParaRPr lang="et-EE" dirty="0"/>
          </a:p>
        </p:txBody>
      </p:sp>
      <p:sp>
        <p:nvSpPr>
          <p:cNvPr id="4" name="Oval 3"/>
          <p:cNvSpPr/>
          <p:nvPr/>
        </p:nvSpPr>
        <p:spPr>
          <a:xfrm rot="1119535">
            <a:off x="5724128" y="4221088"/>
            <a:ext cx="288032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dirty="0" smtClean="0">
                <a:solidFill>
                  <a:srgbClr val="FF0000"/>
                </a:solidFill>
              </a:rPr>
              <a:t>HARIDUS-POLIITIKA</a:t>
            </a:r>
            <a:endParaRPr lang="et-EE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Pealkiri 1"/>
          <p:cNvSpPr>
            <a:spLocks noGrp="1"/>
          </p:cNvSpPr>
          <p:nvPr>
            <p:ph type="title"/>
          </p:nvPr>
        </p:nvSpPr>
        <p:spPr>
          <a:xfrm>
            <a:off x="258242" y="548680"/>
            <a:ext cx="7554118" cy="873721"/>
          </a:xfrm>
        </p:spPr>
        <p:txBody>
          <a:bodyPr>
            <a:normAutofit/>
          </a:bodyPr>
          <a:lstStyle/>
          <a:p>
            <a:pPr algn="ctr"/>
            <a:r>
              <a:rPr lang="et-EE" altLang="et-EE" sz="3600" dirty="0" smtClean="0">
                <a:solidFill>
                  <a:schemeClr val="accent6">
                    <a:lumMod val="75000"/>
                  </a:schemeClr>
                </a:solidFill>
              </a:rPr>
              <a:t>Tööga hõivatus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F6190D-2710-447D-8794-4E61B3F4D077}" type="datetime1">
              <a:rPr lang="et-EE" smtClean="0"/>
              <a:pPr>
                <a:defRPr/>
              </a:pPr>
              <a:t>14.03.2014</a:t>
            </a:fld>
            <a:endParaRPr lang="et-EE"/>
          </a:p>
        </p:txBody>
      </p:sp>
      <p:sp>
        <p:nvSpPr>
          <p:cNvPr id="5" name="Võrdkülgne kolmnurk 4"/>
          <p:cNvSpPr/>
          <p:nvPr/>
        </p:nvSpPr>
        <p:spPr>
          <a:xfrm>
            <a:off x="1557118" y="1422401"/>
            <a:ext cx="3600450" cy="2370137"/>
          </a:xfrm>
          <a:prstGeom prst="triangle">
            <a:avLst>
              <a:gd name="adj" fmla="val 5037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000" b="1" dirty="0"/>
              <a:t>Hõivatud</a:t>
            </a:r>
          </a:p>
          <a:p>
            <a:pPr algn="ctr">
              <a:defRPr/>
            </a:pPr>
            <a:endParaRPr lang="et-EE" dirty="0"/>
          </a:p>
          <a:p>
            <a:pPr algn="ctr">
              <a:defRPr/>
            </a:pPr>
            <a:endParaRPr lang="et-EE" dirty="0"/>
          </a:p>
        </p:txBody>
      </p:sp>
      <p:sp>
        <p:nvSpPr>
          <p:cNvPr id="6" name="Võrdkülgne kolmnurk 5"/>
          <p:cNvSpPr/>
          <p:nvPr/>
        </p:nvSpPr>
        <p:spPr>
          <a:xfrm rot="10800000">
            <a:off x="1034831" y="3870326"/>
            <a:ext cx="4608512" cy="2376487"/>
          </a:xfrm>
          <a:prstGeom prst="triangle">
            <a:avLst/>
          </a:prstGeom>
          <a:solidFill>
            <a:srgbClr val="FF5B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t-EE" dirty="0"/>
          </a:p>
        </p:txBody>
      </p:sp>
      <p:sp>
        <p:nvSpPr>
          <p:cNvPr id="7" name="Võrdkülgne kolmnurk 6"/>
          <p:cNvSpPr/>
          <p:nvPr/>
        </p:nvSpPr>
        <p:spPr>
          <a:xfrm rot="10800000">
            <a:off x="1761906" y="4619626"/>
            <a:ext cx="3155950" cy="1916112"/>
          </a:xfrm>
          <a:prstGeom prst="triangle">
            <a:avLst>
              <a:gd name="adj" fmla="val 49135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t-EE" dirty="0"/>
          </a:p>
        </p:txBody>
      </p:sp>
      <p:graphicFrame>
        <p:nvGraphicFramePr>
          <p:cNvPr id="10" name="Tabel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35988343"/>
              </p:ext>
            </p:extLst>
          </p:nvPr>
        </p:nvGraphicFramePr>
        <p:xfrm>
          <a:off x="5076056" y="1422401"/>
          <a:ext cx="3645772" cy="14129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99840"/>
                <a:gridCol w="945932"/>
              </a:tblGrid>
              <a:tr h="282586">
                <a:tc>
                  <a:txBody>
                    <a:bodyPr/>
                    <a:lstStyle/>
                    <a:p>
                      <a:pPr algn="l" fontAlgn="t"/>
                      <a:r>
                        <a:rPr lang="et-EE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 Eesti</a:t>
                      </a:r>
                      <a:r>
                        <a:rPr lang="et-EE" sz="16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rahvaarv</a:t>
                      </a:r>
                      <a:endParaRPr lang="et-EE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t-EE" sz="1600" b="1" u="none" strike="noStrike" dirty="0">
                          <a:effectLst/>
                        </a:rPr>
                        <a:t>1 </a:t>
                      </a:r>
                      <a:r>
                        <a:rPr lang="et-EE" sz="1600" b="1" u="none" strike="noStrike" dirty="0" smtClean="0">
                          <a:effectLst/>
                        </a:rPr>
                        <a:t>312 870</a:t>
                      </a:r>
                      <a:endParaRPr lang="et-EE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6" marR="9526" marT="9525" marB="0"/>
                </a:tc>
              </a:tr>
              <a:tr h="282586">
                <a:tc>
                  <a:txBody>
                    <a:bodyPr/>
                    <a:lstStyle/>
                    <a:p>
                      <a:pPr algn="l" fontAlgn="t"/>
                      <a:r>
                        <a:rPr lang="et-EE" sz="1600" b="1" u="none" strike="noStrike" dirty="0" smtClean="0">
                          <a:effectLst/>
                        </a:rPr>
                        <a:t>Kogu</a:t>
                      </a:r>
                      <a:r>
                        <a:rPr lang="et-EE" sz="1600" b="1" u="none" strike="noStrike" baseline="0" dirty="0" smtClean="0">
                          <a:effectLst/>
                        </a:rPr>
                        <a:t> tööjõud (15-74 a.)</a:t>
                      </a:r>
                      <a:endParaRPr lang="et-EE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311" marR="9526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t-EE" sz="1600" b="1" u="none" strike="noStrike" dirty="0">
                          <a:effectLst/>
                        </a:rPr>
                        <a:t>1 </a:t>
                      </a:r>
                      <a:r>
                        <a:rPr lang="et-EE" sz="1600" b="1" u="none" strike="noStrike" dirty="0" smtClean="0">
                          <a:effectLst/>
                        </a:rPr>
                        <a:t>000 400</a:t>
                      </a:r>
                      <a:endParaRPr lang="et-EE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6" marR="9526" marT="9525" marB="0"/>
                </a:tc>
              </a:tr>
              <a:tr h="282586">
                <a:tc>
                  <a:txBody>
                    <a:bodyPr/>
                    <a:lstStyle/>
                    <a:p>
                      <a:pPr algn="l" fontAlgn="t"/>
                      <a:r>
                        <a:rPr lang="et-EE" sz="1600" b="1" u="none" strike="noStrike" dirty="0" smtClean="0">
                          <a:effectLst/>
                        </a:rPr>
                        <a:t>Hõivatuid</a:t>
                      </a:r>
                      <a:endParaRPr lang="et-EE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14311" marR="9526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t-EE" sz="1600" b="1" u="none" strike="noStrike" dirty="0" smtClean="0">
                          <a:effectLst/>
                        </a:rPr>
                        <a:t>616 100</a:t>
                      </a:r>
                      <a:endParaRPr lang="et-EE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6" marR="9526" marT="9525" marB="0"/>
                </a:tc>
              </a:tr>
              <a:tr h="282586">
                <a:tc>
                  <a:txBody>
                    <a:bodyPr/>
                    <a:lstStyle/>
                    <a:p>
                      <a:pPr algn="l" fontAlgn="t"/>
                      <a:r>
                        <a:rPr lang="et-EE" sz="1600" b="1" u="none" strike="noStrike" dirty="0" smtClean="0">
                          <a:effectLst/>
                        </a:rPr>
                        <a:t>  Täistööajaga</a:t>
                      </a:r>
                      <a:endParaRPr lang="et-EE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t-EE" sz="1600" b="1" u="none" strike="noStrike" dirty="0" smtClean="0">
                          <a:solidFill>
                            <a:srgbClr val="005828"/>
                          </a:solidFill>
                          <a:effectLst/>
                        </a:rPr>
                        <a:t>558 100</a:t>
                      </a:r>
                      <a:endParaRPr lang="et-EE" sz="1600" b="1" i="0" u="none" strike="noStrike" dirty="0">
                        <a:solidFill>
                          <a:srgbClr val="005828"/>
                        </a:solidFill>
                        <a:effectLst/>
                        <a:latin typeface="Arial"/>
                      </a:endParaRPr>
                    </a:p>
                  </a:txBody>
                  <a:tcPr marL="9526" marR="9526" marT="9525" marB="0"/>
                </a:tc>
              </a:tr>
              <a:tr h="282586">
                <a:tc>
                  <a:txBody>
                    <a:bodyPr/>
                    <a:lstStyle/>
                    <a:p>
                      <a:pPr algn="l" fontAlgn="t"/>
                      <a:r>
                        <a:rPr lang="et-EE" sz="1600" b="1" u="none" strike="noStrike" dirty="0" smtClean="0">
                          <a:effectLst/>
                        </a:rPr>
                        <a:t>  Ülejäänud</a:t>
                      </a:r>
                      <a:endParaRPr lang="et-EE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t-EE" sz="16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753 800</a:t>
                      </a:r>
                      <a:endParaRPr lang="et-EE" sz="16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6" marR="9526" marT="9525" marB="0"/>
                </a:tc>
              </a:tr>
            </a:tbl>
          </a:graphicData>
        </a:graphic>
      </p:graphicFrame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627220" y="4705351"/>
            <a:ext cx="1582484" cy="369332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t-EE" altLang="et-EE" b="1" dirty="0"/>
              <a:t>„Hõivamata“</a:t>
            </a:r>
          </a:p>
        </p:txBody>
      </p:sp>
      <p:sp>
        <p:nvSpPr>
          <p:cNvPr id="13" name="Ümarnurkne ristkülik 12"/>
          <p:cNvSpPr/>
          <p:nvPr/>
        </p:nvSpPr>
        <p:spPr>
          <a:xfrm>
            <a:off x="682406" y="3151188"/>
            <a:ext cx="5472112" cy="1368425"/>
          </a:xfrm>
          <a:prstGeom prst="round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2679572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2" grpId="0"/>
      <p:bldP spid="1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pPr algn="ctr"/>
            <a:r>
              <a:rPr lang="et-EE" sz="3600" dirty="0" smtClean="0"/>
              <a:t>Oskuste tõstmise poliitikad</a:t>
            </a:r>
            <a:endParaRPr lang="et-E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317" y="1772990"/>
            <a:ext cx="8381163" cy="3975698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t-EE" sz="2800" dirty="0" smtClean="0"/>
              <a:t>Kompetentse välistööjõu ligimeelitamine</a:t>
            </a:r>
            <a:endParaRPr lang="et-EE" sz="2800" dirty="0"/>
          </a:p>
          <a:p>
            <a:pPr lvl="0">
              <a:buFont typeface="Arial" pitchFamily="34" charset="0"/>
              <a:buChar char="•"/>
            </a:pPr>
            <a:r>
              <a:rPr lang="et-EE" sz="2800" dirty="0" smtClean="0"/>
              <a:t>välistudengite </a:t>
            </a:r>
            <a:r>
              <a:rPr lang="et-EE" sz="2800" dirty="0"/>
              <a:t>värbamine õpingute lõpus</a:t>
            </a:r>
          </a:p>
          <a:p>
            <a:pPr lvl="0">
              <a:buFont typeface="Arial" pitchFamily="34" charset="0"/>
              <a:buChar char="•"/>
            </a:pPr>
            <a:r>
              <a:rPr lang="et-EE" sz="2800" dirty="0" smtClean="0"/>
              <a:t>väljarännanud kaasmaalaste tagasi meelitamine</a:t>
            </a:r>
          </a:p>
          <a:p>
            <a:pPr>
              <a:buFont typeface="Arial" pitchFamily="34" charset="0"/>
              <a:buChar char="•"/>
            </a:pPr>
            <a:r>
              <a:rPr lang="et-EE" sz="2800" dirty="0" smtClean="0"/>
              <a:t>teadmussiire teistest riikidest</a:t>
            </a:r>
          </a:p>
          <a:p>
            <a:pPr lvl="0">
              <a:buFont typeface="Arial" pitchFamily="34" charset="0"/>
              <a:buChar char="•"/>
            </a:pPr>
            <a:r>
              <a:rPr lang="et-EE" sz="2800" dirty="0" smtClean="0"/>
              <a:t>investeeringud oskuste omandamisse mujal riikides</a:t>
            </a:r>
          </a:p>
          <a:p>
            <a:pPr lvl="0">
              <a:buFont typeface="Arial" pitchFamily="34" charset="0"/>
              <a:buChar char="•"/>
            </a:pPr>
            <a:endParaRPr lang="et-EE" sz="2800" dirty="0"/>
          </a:p>
          <a:p>
            <a:endParaRPr lang="et-EE" dirty="0"/>
          </a:p>
        </p:txBody>
      </p:sp>
      <p:sp>
        <p:nvSpPr>
          <p:cNvPr id="4" name="Oval 3"/>
          <p:cNvSpPr/>
          <p:nvPr/>
        </p:nvSpPr>
        <p:spPr>
          <a:xfrm rot="925320">
            <a:off x="4916604" y="5548850"/>
            <a:ext cx="36109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dirty="0" smtClean="0">
                <a:solidFill>
                  <a:srgbClr val="FF0000"/>
                </a:solidFill>
              </a:rPr>
              <a:t>MIGRATSIOONI-POLIITIKA</a:t>
            </a:r>
            <a:endParaRPr lang="et-EE" dirty="0">
              <a:solidFill>
                <a:srgbClr val="FF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 rot="21040153">
            <a:off x="1311008" y="5656919"/>
            <a:ext cx="36109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dirty="0" smtClean="0">
                <a:solidFill>
                  <a:srgbClr val="FF0000"/>
                </a:solidFill>
              </a:rPr>
              <a:t>HARIDUS- JA VÄLISPOLIITIKA</a:t>
            </a:r>
            <a:endParaRPr lang="et-EE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9" y="302395"/>
            <a:ext cx="8352928" cy="894357"/>
          </a:xfrm>
        </p:spPr>
        <p:txBody>
          <a:bodyPr>
            <a:normAutofit fontScale="90000"/>
          </a:bodyPr>
          <a:lstStyle/>
          <a:p>
            <a:r>
              <a:rPr lang="et-EE" sz="3600" dirty="0" smtClean="0"/>
              <a:t>Oskuste rakendamise stimuleerimise poliitikad</a:t>
            </a:r>
            <a:endParaRPr lang="et-E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165139" cy="4752354"/>
          </a:xfrm>
        </p:spPr>
        <p:txBody>
          <a:bodyPr>
            <a:noAutofit/>
          </a:bodyPr>
          <a:lstStyle/>
          <a:p>
            <a:pPr lvl="0">
              <a:buFont typeface="Arial" pitchFamily="34" charset="0"/>
              <a:buChar char="•"/>
            </a:pPr>
            <a:r>
              <a:rPr lang="et-EE" sz="2800" dirty="0"/>
              <a:t>mitteaktiivsetega individuaalne töö</a:t>
            </a:r>
          </a:p>
          <a:p>
            <a:pPr lvl="0">
              <a:buFont typeface="Arial" pitchFamily="34" charset="0"/>
              <a:buChar char="•"/>
            </a:pPr>
            <a:r>
              <a:rPr lang="et-EE" sz="2800" dirty="0" smtClean="0"/>
              <a:t>Palgatoetused</a:t>
            </a:r>
            <a:endParaRPr lang="et-EE" sz="2800" dirty="0"/>
          </a:p>
          <a:p>
            <a:pPr lvl="0">
              <a:buFont typeface="Arial" pitchFamily="34" charset="0"/>
              <a:buChar char="•"/>
            </a:pPr>
            <a:r>
              <a:rPr lang="et-EE" sz="2800" dirty="0" smtClean="0"/>
              <a:t>mitterahaliste </a:t>
            </a:r>
            <a:r>
              <a:rPr lang="et-EE" sz="2800" dirty="0"/>
              <a:t>takistuste kõrvaldamine</a:t>
            </a:r>
          </a:p>
          <a:p>
            <a:pPr lvl="0">
              <a:buFont typeface="Arial" pitchFamily="34" charset="0"/>
              <a:buChar char="•"/>
            </a:pPr>
            <a:r>
              <a:rPr lang="et-EE" sz="2800" dirty="0" smtClean="0"/>
              <a:t>hõivemeetmete </a:t>
            </a:r>
            <a:r>
              <a:rPr lang="et-EE" sz="2800" dirty="0"/>
              <a:t>kombineerimine oskuste </a:t>
            </a:r>
            <a:r>
              <a:rPr lang="et-EE" sz="2800" dirty="0" smtClean="0"/>
              <a:t>omandamisega</a:t>
            </a:r>
            <a:endParaRPr lang="et-EE" sz="2800" dirty="0"/>
          </a:p>
          <a:p>
            <a:pPr lvl="0">
              <a:buFont typeface="Arial" pitchFamily="34" charset="0"/>
              <a:buChar char="•"/>
            </a:pPr>
            <a:r>
              <a:rPr lang="et-EE" sz="2800" dirty="0" smtClean="0"/>
              <a:t>oskustega inimeste väärtustamine</a:t>
            </a:r>
          </a:p>
          <a:p>
            <a:pPr lvl="0">
              <a:buFont typeface="Arial" pitchFamily="34" charset="0"/>
              <a:buChar char="•"/>
            </a:pPr>
            <a:r>
              <a:rPr lang="et-EE" sz="2800" dirty="0" smtClean="0"/>
              <a:t>vanemaealiste </a:t>
            </a:r>
            <a:r>
              <a:rPr lang="et-EE" sz="2800" dirty="0"/>
              <a:t>töötamist soosivad meetmed</a:t>
            </a:r>
          </a:p>
          <a:p>
            <a:pPr>
              <a:buFont typeface="Arial" pitchFamily="34" charset="0"/>
              <a:buChar char="•"/>
            </a:pPr>
            <a:r>
              <a:rPr lang="et-EE" sz="2800" dirty="0" smtClean="0"/>
              <a:t>ajude </a:t>
            </a:r>
            <a:r>
              <a:rPr lang="et-EE" sz="2800" dirty="0"/>
              <a:t>äravoolu pidurdamine</a:t>
            </a:r>
          </a:p>
        </p:txBody>
      </p:sp>
      <p:sp>
        <p:nvSpPr>
          <p:cNvPr id="4" name="Oval 3"/>
          <p:cNvSpPr/>
          <p:nvPr/>
        </p:nvSpPr>
        <p:spPr>
          <a:xfrm rot="808890">
            <a:off x="6158860" y="4139399"/>
            <a:ext cx="249857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 smtClean="0">
                <a:solidFill>
                  <a:srgbClr val="FF0000"/>
                </a:solidFill>
              </a:rPr>
              <a:t>TÖÖ- JA SOTSIAAL-POLIITIKA</a:t>
            </a:r>
            <a:endParaRPr lang="et-EE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317" y="302395"/>
            <a:ext cx="7733091" cy="894357"/>
          </a:xfrm>
        </p:spPr>
        <p:txBody>
          <a:bodyPr>
            <a:normAutofit fontScale="90000"/>
          </a:bodyPr>
          <a:lstStyle/>
          <a:p>
            <a:r>
              <a:rPr lang="et-EE" sz="3600" dirty="0" smtClean="0"/>
              <a:t>Oskuste efektiivse kasutamise poliitikad</a:t>
            </a:r>
            <a:endParaRPr lang="et-E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317" y="1772990"/>
            <a:ext cx="8165139" cy="3975698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t-EE" sz="2800" dirty="0" smtClean="0"/>
              <a:t>tööandjate </a:t>
            </a:r>
            <a:r>
              <a:rPr lang="et-EE" sz="2800" dirty="0"/>
              <a:t>toetamine, et töötajate oskused saaksid parima kasutuse</a:t>
            </a:r>
          </a:p>
          <a:p>
            <a:pPr lvl="0">
              <a:buFont typeface="Arial" pitchFamily="34" charset="0"/>
              <a:buChar char="•"/>
            </a:pPr>
            <a:r>
              <a:rPr lang="et-EE" sz="2800" dirty="0" smtClean="0"/>
              <a:t>oskuste </a:t>
            </a:r>
            <a:r>
              <a:rPr lang="et-EE" sz="2800" dirty="0"/>
              <a:t>kasutamise täiustamine parema juhtimise ja protsessiinnovatsiooni toel</a:t>
            </a:r>
          </a:p>
          <a:p>
            <a:pPr lvl="0">
              <a:buFont typeface="Arial" pitchFamily="34" charset="0"/>
              <a:buChar char="•"/>
            </a:pPr>
            <a:r>
              <a:rPr lang="et-EE" sz="2800" dirty="0" smtClean="0"/>
              <a:t>noorte toetamine  tööturule sisenemisel </a:t>
            </a:r>
          </a:p>
          <a:p>
            <a:pPr lvl="0">
              <a:buFont typeface="Arial" pitchFamily="34" charset="0"/>
              <a:buChar char="•"/>
            </a:pPr>
            <a:r>
              <a:rPr lang="et-EE" sz="2800" dirty="0" smtClean="0"/>
              <a:t>aja- </a:t>
            </a:r>
            <a:r>
              <a:rPr lang="et-EE" sz="2800" dirty="0"/>
              <a:t>ja asjakohase tööturu info kättesaadavus</a:t>
            </a:r>
          </a:p>
          <a:p>
            <a:pPr lvl="0">
              <a:buFont typeface="Arial" pitchFamily="34" charset="0"/>
              <a:buChar char="•"/>
            </a:pPr>
            <a:r>
              <a:rPr lang="et-EE" sz="2800" dirty="0" smtClean="0"/>
              <a:t>kohaliku </a:t>
            </a:r>
            <a:r>
              <a:rPr lang="et-EE" sz="2800" dirty="0"/>
              <a:t>tööturu mobiilsuse toetamine</a:t>
            </a:r>
          </a:p>
          <a:p>
            <a:endParaRPr lang="et-EE" dirty="0"/>
          </a:p>
        </p:txBody>
      </p:sp>
      <p:sp>
        <p:nvSpPr>
          <p:cNvPr id="4" name="Oval 3"/>
          <p:cNvSpPr/>
          <p:nvPr/>
        </p:nvSpPr>
        <p:spPr>
          <a:xfrm rot="429528">
            <a:off x="6669913" y="5795965"/>
            <a:ext cx="242656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 smtClean="0">
                <a:solidFill>
                  <a:srgbClr val="FF0000"/>
                </a:solidFill>
              </a:rPr>
              <a:t>MAJANDUS- JA TÖÖPOLIITIKA</a:t>
            </a:r>
            <a:endParaRPr lang="et-EE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72816"/>
            <a:ext cx="8136904" cy="3975698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t-EE" sz="2800" dirty="0" smtClean="0"/>
              <a:t>kõrgemat </a:t>
            </a:r>
            <a:r>
              <a:rPr lang="et-EE" sz="2800" dirty="0"/>
              <a:t>lisandväärtust loovate töökohtade loomise toetamine</a:t>
            </a:r>
          </a:p>
          <a:p>
            <a:pPr lvl="0">
              <a:buFont typeface="Arial" pitchFamily="34" charset="0"/>
              <a:buChar char="•"/>
            </a:pPr>
            <a:r>
              <a:rPr lang="et-EE" sz="2800" dirty="0"/>
              <a:t>kohalike toodete toetamine väärtusahelas kõrgemale arenemisel</a:t>
            </a:r>
          </a:p>
          <a:p>
            <a:pPr>
              <a:buFont typeface="Arial" pitchFamily="34" charset="0"/>
              <a:buChar char="•"/>
            </a:pPr>
            <a:r>
              <a:rPr lang="et-EE" sz="2800" dirty="0" smtClean="0"/>
              <a:t>ettevõtluse ja ettevõtlikkuse edendamine </a:t>
            </a:r>
            <a:endParaRPr lang="et-EE" sz="2800" dirty="0"/>
          </a:p>
        </p:txBody>
      </p:sp>
      <p:sp>
        <p:nvSpPr>
          <p:cNvPr id="6" name="Oval 5"/>
          <p:cNvSpPr/>
          <p:nvPr/>
        </p:nvSpPr>
        <p:spPr>
          <a:xfrm rot="21429916">
            <a:off x="4499992" y="4797152"/>
            <a:ext cx="316835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mtClean="0">
                <a:solidFill>
                  <a:srgbClr val="FF0000"/>
                </a:solidFill>
              </a:rPr>
              <a:t>MAJANDUS-POLIITIKA</a:t>
            </a:r>
            <a:endParaRPr lang="et-EE" dirty="0">
              <a:solidFill>
                <a:srgbClr val="FF0000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11317" y="302395"/>
            <a:ext cx="7733091" cy="894357"/>
          </a:xfrm>
        </p:spPr>
        <p:txBody>
          <a:bodyPr>
            <a:normAutofit fontScale="90000"/>
          </a:bodyPr>
          <a:lstStyle/>
          <a:p>
            <a:r>
              <a:rPr lang="et-EE" sz="3600" dirty="0" smtClean="0"/>
              <a:t>Oskuste efektiivse kasutamise poliitikad</a:t>
            </a:r>
            <a:endParaRPr lang="et-EE" sz="36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11317" y="302395"/>
            <a:ext cx="7733091" cy="1263693"/>
          </a:xfrm>
        </p:spPr>
        <p:txBody>
          <a:bodyPr/>
          <a:lstStyle/>
          <a:p>
            <a:r>
              <a:rPr lang="et-EE" dirty="0" smtClean="0"/>
              <a:t>Kriitilised edutegurid: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11317" y="1772990"/>
            <a:ext cx="8309155" cy="397569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t-EE" dirty="0" smtClean="0"/>
              <a:t>Riiklike poliitikate koordinatsioon</a:t>
            </a:r>
          </a:p>
          <a:p>
            <a:pPr marL="514350" indent="-514350">
              <a:buFont typeface="+mj-lt"/>
              <a:buAutoNum type="arabicPeriod"/>
            </a:pPr>
            <a:r>
              <a:rPr lang="et-EE" dirty="0" smtClean="0"/>
              <a:t>Tööandjate võimekus</a:t>
            </a:r>
          </a:p>
          <a:p>
            <a:pPr marL="514350" indent="-514350">
              <a:buFont typeface="+mj-lt"/>
              <a:buAutoNum type="arabicPeriod"/>
            </a:pPr>
            <a:r>
              <a:rPr lang="et-EE" dirty="0" smtClean="0"/>
              <a:t>Metoodika selgus ja lihtsus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xmlns="" val="3367013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Pealkiri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8143626" cy="1080120"/>
          </a:xfrm>
        </p:spPr>
        <p:txBody>
          <a:bodyPr>
            <a:normAutofit/>
          </a:bodyPr>
          <a:lstStyle/>
          <a:p>
            <a:r>
              <a:rPr lang="et-EE" altLang="et-EE" sz="3600" dirty="0" smtClean="0">
                <a:solidFill>
                  <a:schemeClr val="accent6">
                    <a:lumMod val="75000"/>
                  </a:schemeClr>
                </a:solidFill>
              </a:rPr>
              <a:t>Loodava lisaväärtuse suurendamine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F6190D-2710-447D-8794-4E61B3F4D077}" type="datetime1">
              <a:rPr lang="et-EE" smtClean="0"/>
              <a:pPr>
                <a:defRPr/>
              </a:pPr>
              <a:t>14.03.2014</a:t>
            </a:fld>
            <a:endParaRPr lang="et-EE"/>
          </a:p>
        </p:txBody>
      </p:sp>
      <p:sp>
        <p:nvSpPr>
          <p:cNvPr id="5" name="Võrdkülgne kolmnurk 4"/>
          <p:cNvSpPr/>
          <p:nvPr/>
        </p:nvSpPr>
        <p:spPr>
          <a:xfrm>
            <a:off x="994868" y="1422401"/>
            <a:ext cx="4690024" cy="3086719"/>
          </a:xfrm>
          <a:prstGeom prst="triangle">
            <a:avLst>
              <a:gd name="adj" fmla="val 5037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000" b="1" dirty="0"/>
              <a:t>Hõivatud</a:t>
            </a:r>
          </a:p>
          <a:p>
            <a:pPr algn="ctr">
              <a:defRPr/>
            </a:pPr>
            <a:endParaRPr lang="et-EE" dirty="0"/>
          </a:p>
          <a:p>
            <a:pPr algn="ctr">
              <a:defRPr/>
            </a:pPr>
            <a:endParaRPr lang="et-EE" dirty="0"/>
          </a:p>
        </p:txBody>
      </p:sp>
      <p:sp>
        <p:nvSpPr>
          <p:cNvPr id="7" name="Võrdkülgne kolmnurk 6"/>
          <p:cNvSpPr/>
          <p:nvPr/>
        </p:nvSpPr>
        <p:spPr>
          <a:xfrm rot="10800000">
            <a:off x="1761906" y="4619626"/>
            <a:ext cx="3155950" cy="1916112"/>
          </a:xfrm>
          <a:prstGeom prst="triangle">
            <a:avLst>
              <a:gd name="adj" fmla="val 49511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t-EE" dirty="0"/>
          </a:p>
        </p:txBody>
      </p:sp>
      <p:sp>
        <p:nvSpPr>
          <p:cNvPr id="9" name="Sisu kohatäide 2"/>
          <p:cNvSpPr>
            <a:spLocks noGrp="1"/>
          </p:cNvSpPr>
          <p:nvPr>
            <p:ph idx="1"/>
          </p:nvPr>
        </p:nvSpPr>
        <p:spPr>
          <a:xfrm>
            <a:off x="5684892" y="1772816"/>
            <a:ext cx="3207588" cy="435334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t-EE" sz="2400" b="1" dirty="0" smtClean="0"/>
              <a:t>Parem positsioon tarneahelas</a:t>
            </a:r>
          </a:p>
          <a:p>
            <a:pPr marL="514350" indent="-514350">
              <a:buFont typeface="+mj-lt"/>
              <a:buAutoNum type="arabicPeriod"/>
            </a:pPr>
            <a:r>
              <a:rPr lang="et-EE" sz="2400" b="1" dirty="0" smtClean="0"/>
              <a:t>Uuenduslikud tooted ja teenused</a:t>
            </a:r>
          </a:p>
          <a:p>
            <a:pPr marL="514350" indent="-514350">
              <a:buFont typeface="+mj-lt"/>
              <a:buAutoNum type="arabicPeriod"/>
            </a:pPr>
            <a:r>
              <a:rPr lang="et-EE" sz="2400" b="1" dirty="0" smtClean="0"/>
              <a:t>Uuenduslikud efektiivsemad töökorraldusviisid</a:t>
            </a:r>
            <a:endParaRPr lang="et-EE" sz="2400" b="1" dirty="0"/>
          </a:p>
        </p:txBody>
      </p:sp>
      <p:cxnSp>
        <p:nvCxnSpPr>
          <p:cNvPr id="8" name="Sirgkonnektor 7"/>
          <p:cNvCxnSpPr/>
          <p:nvPr/>
        </p:nvCxnSpPr>
        <p:spPr>
          <a:xfrm>
            <a:off x="5508104" y="1700808"/>
            <a:ext cx="3240360" cy="86409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irgkonnektor 12"/>
          <p:cNvCxnSpPr/>
          <p:nvPr/>
        </p:nvCxnSpPr>
        <p:spPr>
          <a:xfrm flipV="1">
            <a:off x="5508104" y="1808820"/>
            <a:ext cx="3240360" cy="64807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745195" y="193367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800" dirty="0" smtClean="0"/>
              <a:t>*</a:t>
            </a:r>
            <a:endParaRPr lang="et-EE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8756444" y="335699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800" dirty="0" smtClean="0"/>
              <a:t>*</a:t>
            </a:r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xmlns="" val="3056243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Pealkiri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8143626" cy="1080120"/>
          </a:xfrm>
        </p:spPr>
        <p:txBody>
          <a:bodyPr>
            <a:normAutofit/>
          </a:bodyPr>
          <a:lstStyle/>
          <a:p>
            <a:r>
              <a:rPr lang="et-EE" altLang="et-EE" sz="3600" dirty="0" smtClean="0">
                <a:solidFill>
                  <a:schemeClr val="accent6">
                    <a:lumMod val="75000"/>
                  </a:schemeClr>
                </a:solidFill>
              </a:rPr>
              <a:t>Loodava lisaväärtuse suurendamine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F6190D-2710-447D-8794-4E61B3F4D077}" type="datetime1">
              <a:rPr lang="et-EE" smtClean="0"/>
              <a:pPr>
                <a:defRPr/>
              </a:pPr>
              <a:t>14.03.2014</a:t>
            </a:fld>
            <a:endParaRPr lang="et-EE"/>
          </a:p>
        </p:txBody>
      </p:sp>
      <p:sp>
        <p:nvSpPr>
          <p:cNvPr id="5" name="Võrdkülgne kolmnurk 4"/>
          <p:cNvSpPr/>
          <p:nvPr/>
        </p:nvSpPr>
        <p:spPr>
          <a:xfrm>
            <a:off x="994868" y="1422401"/>
            <a:ext cx="4690024" cy="3086719"/>
          </a:xfrm>
          <a:prstGeom prst="triangle">
            <a:avLst>
              <a:gd name="adj" fmla="val 5037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000" b="1" dirty="0"/>
              <a:t>Hõivatud</a:t>
            </a:r>
          </a:p>
          <a:p>
            <a:pPr algn="ctr">
              <a:defRPr/>
            </a:pPr>
            <a:endParaRPr lang="et-EE" dirty="0"/>
          </a:p>
          <a:p>
            <a:pPr algn="ctr">
              <a:defRPr/>
            </a:pPr>
            <a:endParaRPr lang="et-EE" dirty="0"/>
          </a:p>
        </p:txBody>
      </p:sp>
      <p:sp>
        <p:nvSpPr>
          <p:cNvPr id="7" name="Võrdkülgne kolmnurk 6"/>
          <p:cNvSpPr/>
          <p:nvPr/>
        </p:nvSpPr>
        <p:spPr>
          <a:xfrm rot="10800000">
            <a:off x="1761906" y="4619626"/>
            <a:ext cx="3155950" cy="1916112"/>
          </a:xfrm>
          <a:prstGeom prst="triangle">
            <a:avLst>
              <a:gd name="adj" fmla="val 49511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t-EE" dirty="0"/>
          </a:p>
        </p:txBody>
      </p:sp>
      <p:sp>
        <p:nvSpPr>
          <p:cNvPr id="9" name="Sisu kohatäide 2"/>
          <p:cNvSpPr>
            <a:spLocks noGrp="1"/>
          </p:cNvSpPr>
          <p:nvPr>
            <p:ph idx="1"/>
          </p:nvPr>
        </p:nvSpPr>
        <p:spPr>
          <a:xfrm>
            <a:off x="5684892" y="1772816"/>
            <a:ext cx="3207588" cy="435334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t-EE" sz="2400" b="1" dirty="0" smtClean="0"/>
              <a:t>Parem positsioon tarneahelas</a:t>
            </a:r>
          </a:p>
          <a:p>
            <a:pPr marL="514350" indent="-514350">
              <a:buFont typeface="+mj-lt"/>
              <a:buAutoNum type="arabicPeriod"/>
            </a:pPr>
            <a:r>
              <a:rPr lang="et-EE" sz="2400" b="1" dirty="0" smtClean="0"/>
              <a:t>Uuenduslikud tooted ja teenused</a:t>
            </a:r>
          </a:p>
          <a:p>
            <a:pPr marL="514350" indent="-514350">
              <a:buFont typeface="+mj-lt"/>
              <a:buAutoNum type="arabicPeriod"/>
            </a:pPr>
            <a:r>
              <a:rPr lang="et-EE" sz="2400" b="1" dirty="0" smtClean="0"/>
              <a:t>Uuenduslikud efektiivsemad töökorraldusviisid</a:t>
            </a:r>
            <a:endParaRPr lang="et-EE" sz="2400" b="1" dirty="0"/>
          </a:p>
        </p:txBody>
      </p:sp>
      <p:cxnSp>
        <p:nvCxnSpPr>
          <p:cNvPr id="8" name="Sirgkonnektor 7"/>
          <p:cNvCxnSpPr/>
          <p:nvPr/>
        </p:nvCxnSpPr>
        <p:spPr>
          <a:xfrm>
            <a:off x="5508104" y="1700808"/>
            <a:ext cx="3240360" cy="86409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irgkonnektor 12"/>
          <p:cNvCxnSpPr/>
          <p:nvPr/>
        </p:nvCxnSpPr>
        <p:spPr>
          <a:xfrm flipV="1">
            <a:off x="5508104" y="1808820"/>
            <a:ext cx="3240360" cy="64807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isu kohatäide 2"/>
          <p:cNvSpPr txBox="1">
            <a:spLocks/>
          </p:cNvSpPr>
          <p:nvPr/>
        </p:nvSpPr>
        <p:spPr>
          <a:xfrm>
            <a:off x="1403648" y="1700808"/>
            <a:ext cx="6120680" cy="435334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6169"/>
              </a:buClr>
              <a:buFont typeface="Wingdings" panose="05000000000000000000" pitchFamily="2" charset="2"/>
              <a:buChar char="§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006169"/>
              </a:buClr>
              <a:buSzPct val="90000"/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006169"/>
              </a:buClr>
              <a:buSzPct val="8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Clr>
                <a:srgbClr val="006169"/>
              </a:buClr>
              <a:buSzPct val="9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06169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t-EE" sz="2800" b="1" dirty="0" smtClean="0"/>
              <a:t>	</a:t>
            </a:r>
            <a:r>
              <a:rPr lang="et-EE" b="1" dirty="0" smtClean="0"/>
              <a:t>Kaks märksõna:</a:t>
            </a:r>
          </a:p>
          <a:p>
            <a:pPr marL="0" indent="0">
              <a:buNone/>
            </a:pPr>
            <a:r>
              <a:rPr lang="et-EE" sz="2800" b="1" dirty="0" smtClean="0"/>
              <a:t>	1. Paremate oskustega töötajad</a:t>
            </a:r>
          </a:p>
          <a:p>
            <a:pPr lvl="2">
              <a:buFontTx/>
              <a:buChar char="-"/>
            </a:pPr>
            <a:r>
              <a:rPr lang="et-EE" sz="1800" b="1" dirty="0" smtClean="0"/>
              <a:t>Analüütiline mõtlemine</a:t>
            </a:r>
          </a:p>
          <a:p>
            <a:pPr lvl="2">
              <a:buFontTx/>
              <a:buChar char="-"/>
            </a:pPr>
            <a:r>
              <a:rPr lang="et-EE" sz="1800" b="1" dirty="0" smtClean="0"/>
              <a:t>Probleemilahendusoskus</a:t>
            </a:r>
          </a:p>
          <a:p>
            <a:pPr lvl="2">
              <a:buFontTx/>
              <a:buChar char="-"/>
            </a:pPr>
            <a:r>
              <a:rPr lang="et-EE" sz="1800" b="1" dirty="0" smtClean="0"/>
              <a:t>Tööoskus</a:t>
            </a:r>
            <a:br>
              <a:rPr lang="et-EE" sz="1800" b="1" dirty="0" smtClean="0"/>
            </a:br>
            <a:endParaRPr lang="et-EE" sz="1800" b="1" dirty="0" smtClean="0"/>
          </a:p>
          <a:p>
            <a:pPr marL="0" indent="0">
              <a:buNone/>
            </a:pPr>
            <a:r>
              <a:rPr lang="et-EE" sz="2800" b="1" dirty="0" smtClean="0"/>
              <a:t>	2. Uued tehnoloogiad</a:t>
            </a:r>
          </a:p>
          <a:p>
            <a:pPr lvl="2">
              <a:buFontTx/>
              <a:buChar char="-"/>
            </a:pPr>
            <a:r>
              <a:rPr lang="et-EE" sz="1800" b="1" dirty="0" smtClean="0"/>
              <a:t>Uudsed lahendused</a:t>
            </a:r>
            <a:endParaRPr lang="et-EE" sz="1800" b="1" dirty="0"/>
          </a:p>
          <a:p>
            <a:pPr lvl="2">
              <a:buFontTx/>
              <a:buChar char="-"/>
            </a:pPr>
            <a:r>
              <a:rPr lang="et-EE" sz="1800" b="1" dirty="0" smtClean="0"/>
              <a:t>Võimalus hakkama saada vähemate oskustega töötajatega</a:t>
            </a:r>
            <a:endParaRPr lang="et-EE" sz="1800" b="1" dirty="0"/>
          </a:p>
          <a:p>
            <a:pPr marL="0" indent="0">
              <a:buNone/>
            </a:pPr>
            <a:endParaRPr lang="et-EE" sz="2800" b="1" dirty="0"/>
          </a:p>
        </p:txBody>
      </p:sp>
    </p:spTree>
    <p:extLst>
      <p:ext uri="{BB962C8B-B14F-4D97-AF65-F5344CB8AC3E}">
        <p14:creationId xmlns:p14="http://schemas.microsoft.com/office/powerpoint/2010/main" xmlns="" val="68889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11317" y="302395"/>
            <a:ext cx="7949115" cy="1263693"/>
          </a:xfrm>
        </p:spPr>
        <p:txBody>
          <a:bodyPr/>
          <a:lstStyle/>
          <a:p>
            <a:pPr algn="ctr"/>
            <a:r>
              <a:rPr lang="et-EE" sz="4000" b="1" dirty="0" smtClean="0">
                <a:solidFill>
                  <a:schemeClr val="tx1"/>
                </a:solidFill>
              </a:rPr>
              <a:t>Täiskasvanute oskuste uuring PIAAC</a:t>
            </a:r>
            <a:endParaRPr lang="et-EE" sz="4000" b="1" dirty="0">
              <a:solidFill>
                <a:schemeClr val="tx1"/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67544" y="1772816"/>
            <a:ext cx="7992888" cy="397569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 smtClean="0"/>
              <a:t>Teadmised ja mõtlemisvõime on väga hea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 smtClean="0"/>
              <a:t>Oskused (st ettevalmistus) lahendada (töö-) elulisi probleeme on nõrk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 smtClean="0"/>
              <a:t>Neidki oskusi, mis meil on, pole paljudel töös vaja ja kasutamata kaovad need kiiresti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xmlns="" val="21153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 kohatäide 3"/>
          <p:cNvSpPr>
            <a:spLocks noGrp="1"/>
          </p:cNvSpPr>
          <p:nvPr>
            <p:ph idx="1"/>
          </p:nvPr>
        </p:nvSpPr>
        <p:spPr>
          <a:xfrm>
            <a:off x="539552" y="1124744"/>
            <a:ext cx="7949115" cy="3975698"/>
          </a:xfrm>
        </p:spPr>
        <p:txBody>
          <a:bodyPr>
            <a:noAutofit/>
          </a:bodyPr>
          <a:lstStyle/>
          <a:p>
            <a:pPr algn="ctr"/>
            <a:r>
              <a:rPr lang="et-EE" sz="5400" b="1" dirty="0">
                <a:latin typeface="+mj-lt"/>
              </a:rPr>
              <a:t>Edu võti on meie võimes rakendada ja arendada töötajate professionaalseid oskusi!</a:t>
            </a:r>
          </a:p>
        </p:txBody>
      </p:sp>
    </p:spTree>
    <p:extLst>
      <p:ext uri="{BB962C8B-B14F-4D97-AF65-F5344CB8AC3E}">
        <p14:creationId xmlns:p14="http://schemas.microsoft.com/office/powerpoint/2010/main" xmlns="" val="105850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11317" y="302395"/>
            <a:ext cx="7805099" cy="1263693"/>
          </a:xfrm>
        </p:spPr>
        <p:txBody>
          <a:bodyPr>
            <a:normAutofit/>
          </a:bodyPr>
          <a:lstStyle/>
          <a:p>
            <a:pPr algn="ctr"/>
            <a:r>
              <a:rPr lang="et-EE" sz="3600" b="1" dirty="0" smtClean="0">
                <a:solidFill>
                  <a:schemeClr val="tx1"/>
                </a:solidFill>
              </a:rPr>
              <a:t>Tööturu olukord täna</a:t>
            </a:r>
            <a:endParaRPr lang="et-EE" sz="3600" b="1" dirty="0">
              <a:solidFill>
                <a:schemeClr val="tx1"/>
              </a:solidFill>
            </a:endParaRPr>
          </a:p>
        </p:txBody>
      </p:sp>
      <p:graphicFrame>
        <p:nvGraphicFramePr>
          <p:cNvPr id="12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74638346"/>
              </p:ext>
            </p:extLst>
          </p:nvPr>
        </p:nvGraphicFramePr>
        <p:xfrm>
          <a:off x="1959460" y="1583750"/>
          <a:ext cx="5112568" cy="37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983796" y="5458916"/>
            <a:ext cx="3930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 smtClean="0">
                <a:solidFill>
                  <a:prstClr val="black"/>
                </a:solidFill>
                <a:latin typeface="Georgia"/>
              </a:rPr>
              <a:t>Oskused, oskuste-mahukus töökohal</a:t>
            </a:r>
            <a:endParaRPr lang="et-EE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23756" y="2149091"/>
            <a:ext cx="1342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 smtClean="0">
                <a:solidFill>
                  <a:prstClr val="black"/>
                </a:solidFill>
                <a:latin typeface="Georgia"/>
              </a:rPr>
              <a:t>Pakkumine</a:t>
            </a:r>
            <a:endParaRPr lang="et-EE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75484" y="2803912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 smtClean="0">
                <a:solidFill>
                  <a:prstClr val="black"/>
                </a:solidFill>
                <a:latin typeface="Georgia"/>
              </a:rPr>
              <a:t>Nõudlus</a:t>
            </a:r>
            <a:endParaRPr lang="et-EE" dirty="0">
              <a:solidFill>
                <a:prstClr val="black"/>
              </a:solidFill>
              <a:latin typeface="Georgia"/>
            </a:endParaRPr>
          </a:p>
        </p:txBody>
      </p:sp>
      <p:cxnSp>
        <p:nvCxnSpPr>
          <p:cNvPr id="16" name="Sirge noolkonnektor 15"/>
          <p:cNvCxnSpPr/>
          <p:nvPr/>
        </p:nvCxnSpPr>
        <p:spPr>
          <a:xfrm>
            <a:off x="2175484" y="5458916"/>
            <a:ext cx="5256584" cy="0"/>
          </a:xfrm>
          <a:prstGeom prst="straightConnector1">
            <a:avLst/>
          </a:prstGeom>
          <a:noFill/>
          <a:ln w="38100" cap="flat" cmpd="sng" algn="ctr">
            <a:solidFill>
              <a:srgbClr val="283138"/>
            </a:solidFill>
            <a:prstDash val="solid"/>
            <a:tailEnd type="arrow"/>
          </a:ln>
          <a:effectLst/>
        </p:spPr>
      </p:cxnSp>
      <p:sp>
        <p:nvSpPr>
          <p:cNvPr id="3" name="Ovaal 2"/>
          <p:cNvSpPr/>
          <p:nvPr/>
        </p:nvSpPr>
        <p:spPr>
          <a:xfrm>
            <a:off x="5724128" y="3901372"/>
            <a:ext cx="1369126" cy="155754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9" name="Ovaal 8"/>
          <p:cNvSpPr/>
          <p:nvPr/>
        </p:nvSpPr>
        <p:spPr>
          <a:xfrm>
            <a:off x="1547664" y="2518423"/>
            <a:ext cx="2664296" cy="255371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0" name="Ovaal 9"/>
          <p:cNvSpPr/>
          <p:nvPr/>
        </p:nvSpPr>
        <p:spPr>
          <a:xfrm>
            <a:off x="3635897" y="1988841"/>
            <a:ext cx="1872208" cy="355217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241864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186553" y="2651698"/>
            <a:ext cx="2957447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39187" y="2530891"/>
            <a:ext cx="3097596" cy="2137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274887" y="4808178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000" b="1" dirty="0" err="1" smtClean="0">
                <a:solidFill>
                  <a:srgbClr val="FF0000"/>
                </a:solidFill>
              </a:rPr>
              <a:t>SoM</a:t>
            </a:r>
            <a:endParaRPr lang="et-EE" sz="2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05609" y="4808178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000" b="1" dirty="0" smtClean="0">
                <a:solidFill>
                  <a:srgbClr val="FF0000"/>
                </a:solidFill>
              </a:rPr>
              <a:t>HTM</a:t>
            </a:r>
            <a:endParaRPr lang="et-EE" sz="2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80344" y="4808177"/>
            <a:ext cx="774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000" b="1" dirty="0" smtClean="0">
                <a:solidFill>
                  <a:srgbClr val="FF0000"/>
                </a:solidFill>
              </a:rPr>
              <a:t>MKM</a:t>
            </a:r>
            <a:endParaRPr lang="et-EE" sz="2000" b="1" dirty="0">
              <a:solidFill>
                <a:srgbClr val="FF0000"/>
              </a:solidFill>
            </a:endParaRPr>
          </a:p>
        </p:txBody>
      </p:sp>
      <p:sp>
        <p:nvSpPr>
          <p:cNvPr id="10" name="Sisu kohatäide 2"/>
          <p:cNvSpPr txBox="1">
            <a:spLocks/>
          </p:cNvSpPr>
          <p:nvPr/>
        </p:nvSpPr>
        <p:spPr>
          <a:xfrm>
            <a:off x="818418" y="5306740"/>
            <a:ext cx="8229600" cy="1329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t-EE" sz="2400" dirty="0" smtClean="0"/>
              <a:t>tööturu koolitustellimuse, õppekavade pakkumise ja sotsiaalmeetmete sidustamiseks</a:t>
            </a:r>
            <a:endParaRPr lang="et-EE" sz="2400" dirty="0"/>
          </a:p>
          <a:p>
            <a:pPr marL="0" indent="0">
              <a:buNone/>
            </a:pPr>
            <a:endParaRPr lang="et-EE" sz="2400" dirty="0"/>
          </a:p>
        </p:txBody>
      </p:sp>
      <p:graphicFrame>
        <p:nvGraphicFramePr>
          <p:cNvPr id="11" name="Chart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79813907"/>
              </p:ext>
            </p:extLst>
          </p:nvPr>
        </p:nvGraphicFramePr>
        <p:xfrm>
          <a:off x="611560" y="2354412"/>
          <a:ext cx="2257715" cy="2313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60415" y="836712"/>
            <a:ext cx="8229600" cy="1066800"/>
          </a:xfrm>
        </p:spPr>
        <p:txBody>
          <a:bodyPr>
            <a:noAutofit/>
          </a:bodyPr>
          <a:lstStyle/>
          <a:p>
            <a:r>
              <a:rPr lang="et-EE" sz="3200" b="1" dirty="0" smtClean="0"/>
              <a:t>Ühtne </a:t>
            </a:r>
            <a:r>
              <a:rPr lang="fi-FI" sz="3200" b="1" dirty="0" err="1"/>
              <a:t>majandus-</a:t>
            </a:r>
            <a:r>
              <a:rPr lang="et-EE" sz="3200" b="1" dirty="0"/>
              <a:t>, </a:t>
            </a:r>
            <a:r>
              <a:rPr lang="fi-FI" sz="3200" b="1" dirty="0" err="1"/>
              <a:t>haridus</a:t>
            </a:r>
            <a:r>
              <a:rPr lang="et-EE" sz="3200" b="1" dirty="0"/>
              <a:t>- ja sotsiaal</a:t>
            </a:r>
            <a:r>
              <a:rPr lang="fi-FI" sz="3200" b="1" dirty="0" err="1" smtClean="0"/>
              <a:t>poliitika</a:t>
            </a:r>
            <a:r>
              <a:rPr lang="et-EE" sz="3200" b="1" dirty="0" smtClean="0"/>
              <a:t>… </a:t>
            </a:r>
            <a:endParaRPr lang="et-EE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426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440160"/>
          </a:xfrm>
        </p:spPr>
        <p:txBody>
          <a:bodyPr>
            <a:noAutofit/>
          </a:bodyPr>
          <a:lstStyle/>
          <a:p>
            <a:pPr algn="ctr"/>
            <a:r>
              <a:rPr lang="et-EE" sz="3600" dirty="0" smtClean="0"/>
              <a:t>Partnerluslepe EL fondide kasutamiseks </a:t>
            </a:r>
            <a:br>
              <a:rPr lang="et-EE" sz="3600" dirty="0" smtClean="0"/>
            </a:br>
            <a:r>
              <a:rPr lang="et-EE" sz="3600" dirty="0" smtClean="0"/>
              <a:t>2014-2020</a:t>
            </a:r>
            <a:endParaRPr lang="et-EE" sz="360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/>
            <a:r>
              <a:rPr lang="et-EE" sz="3000" dirty="0"/>
              <a:t>V</a:t>
            </a:r>
            <a:r>
              <a:rPr lang="et-EE" sz="3000" dirty="0" smtClean="0"/>
              <a:t>iis Eesti üleriigilist eesmärki</a:t>
            </a:r>
            <a:r>
              <a:rPr lang="et-EE" sz="3100" dirty="0" smtClean="0"/>
              <a:t>:</a:t>
            </a:r>
            <a:endParaRPr lang="et-EE" sz="3100" dirty="0"/>
          </a:p>
          <a:p>
            <a:pPr marL="914400" lvl="1" indent="-514350">
              <a:buFont typeface="+mj-lt"/>
              <a:buAutoNum type="arabicPeriod"/>
            </a:pPr>
            <a:r>
              <a:rPr lang="et-EE" sz="2600" b="1" dirty="0">
                <a:solidFill>
                  <a:srgbClr val="FF0000"/>
                </a:solidFill>
              </a:rPr>
              <a:t>H</a:t>
            </a:r>
            <a:r>
              <a:rPr lang="et-EE" sz="2600" b="1" dirty="0" smtClean="0">
                <a:solidFill>
                  <a:srgbClr val="FF0000"/>
                </a:solidFill>
              </a:rPr>
              <a:t>aridus </a:t>
            </a:r>
            <a:r>
              <a:rPr lang="et-EE" sz="2600" b="1" dirty="0">
                <a:solidFill>
                  <a:srgbClr val="FF0000"/>
                </a:solidFill>
              </a:rPr>
              <a:t>on kvaliteetne, kättesaadav ning õppija ja ühiskonna vajadusi arvestav</a:t>
            </a:r>
          </a:p>
          <a:p>
            <a:pPr marL="914400" lvl="1" indent="-514350">
              <a:buFont typeface="+mj-lt"/>
              <a:buAutoNum type="arabicPeriod"/>
            </a:pPr>
            <a:r>
              <a:rPr lang="et-EE" sz="2600" b="1" dirty="0">
                <a:solidFill>
                  <a:srgbClr val="FF0000"/>
                </a:solidFill>
              </a:rPr>
              <a:t>K</a:t>
            </a:r>
            <a:r>
              <a:rPr lang="et-EE" sz="2600" b="1" dirty="0" smtClean="0">
                <a:solidFill>
                  <a:srgbClr val="FF0000"/>
                </a:solidFill>
              </a:rPr>
              <a:t>õrge </a:t>
            </a:r>
            <a:r>
              <a:rPr lang="et-EE" sz="2600" b="1" dirty="0">
                <a:solidFill>
                  <a:srgbClr val="FF0000"/>
                </a:solidFill>
              </a:rPr>
              <a:t>tööhõive ja kvaliteetne tööelu</a:t>
            </a:r>
          </a:p>
          <a:p>
            <a:pPr marL="914400" lvl="1" indent="-514350">
              <a:buFont typeface="+mj-lt"/>
              <a:buAutoNum type="arabicPeriod"/>
            </a:pPr>
            <a:r>
              <a:rPr lang="et-EE" sz="2600" b="1" dirty="0">
                <a:solidFill>
                  <a:srgbClr val="FF0000"/>
                </a:solidFill>
              </a:rPr>
              <a:t>T</a:t>
            </a:r>
            <a:r>
              <a:rPr lang="et-EE" sz="2600" b="1" dirty="0" smtClean="0">
                <a:solidFill>
                  <a:srgbClr val="FF0000"/>
                </a:solidFill>
              </a:rPr>
              <a:t>eadmistemahukas </a:t>
            </a:r>
            <a:r>
              <a:rPr lang="et-EE" sz="2600" b="1" dirty="0">
                <a:solidFill>
                  <a:srgbClr val="FF0000"/>
                </a:solidFill>
              </a:rPr>
              <a:t>ja rahvusvaheliselt konkurentsivõimeline majandus</a:t>
            </a:r>
          </a:p>
          <a:p>
            <a:pPr marL="914400" lvl="1" indent="-514350">
              <a:buFont typeface="+mj-lt"/>
              <a:buAutoNum type="arabicPeriod"/>
            </a:pPr>
            <a:r>
              <a:rPr lang="et-EE" sz="2600" dirty="0"/>
              <a:t>P</a:t>
            </a:r>
            <a:r>
              <a:rPr lang="et-EE" sz="2600" dirty="0" smtClean="0"/>
              <a:t>uhas </a:t>
            </a:r>
            <a:r>
              <a:rPr lang="et-EE" sz="2600" dirty="0"/>
              <a:t>ja mitmekesine looduskeskkond ning loodusressursside tõhus kasutus</a:t>
            </a:r>
          </a:p>
          <a:p>
            <a:pPr marL="914400" lvl="1" indent="-514350">
              <a:buFont typeface="+mj-lt"/>
              <a:buAutoNum type="arabicPeriod"/>
            </a:pPr>
            <a:r>
              <a:rPr lang="et-EE" sz="2600" dirty="0"/>
              <a:t>E</a:t>
            </a:r>
            <a:r>
              <a:rPr lang="et-EE" sz="2600" dirty="0" smtClean="0"/>
              <a:t>lanike </a:t>
            </a:r>
            <a:r>
              <a:rPr lang="et-EE" sz="2600" dirty="0"/>
              <a:t>vajadusi rahuldavad ja ettevõtlust toetavad kestlikud ühendused ja liikumisvõimalused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xmlns="" val="31002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Riigikantselei_esitluse_pohi_kolme_lovi_logoga_2014_01_28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Roboto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Roboto Condensed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Roboto Condensed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arkvarakomplekti Office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erspective">
    <a:dk1>
      <a:sysClr val="windowText" lastClr="000000"/>
    </a:dk1>
    <a:lt1>
      <a:sysClr val="window" lastClr="FFFFFF"/>
    </a:lt1>
    <a:dk2>
      <a:srgbClr val="283138"/>
    </a:dk2>
    <a:lt2>
      <a:srgbClr val="FF8600"/>
    </a:lt2>
    <a:accent1>
      <a:srgbClr val="838D9B"/>
    </a:accent1>
    <a:accent2>
      <a:srgbClr val="D2610C"/>
    </a:accent2>
    <a:accent3>
      <a:srgbClr val="80716A"/>
    </a:accent3>
    <a:accent4>
      <a:srgbClr val="94147C"/>
    </a:accent4>
    <a:accent5>
      <a:srgbClr val="5D5AD2"/>
    </a:accent5>
    <a:accent6>
      <a:srgbClr val="6F6C7D"/>
    </a:accent6>
    <a:hlink>
      <a:srgbClr val="6187E3"/>
    </a:hlink>
    <a:folHlink>
      <a:srgbClr val="7B8EB8"/>
    </a:folHlink>
  </a:clrScheme>
  <a:fontScheme name="Urban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Urban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Esitluspoõhi</Template>
  <TotalTime>510</TotalTime>
  <Words>810</Words>
  <Application>Microsoft Office PowerPoint</Application>
  <PresentationFormat>On-screen Show (4:3)</PresentationFormat>
  <Paragraphs>219</Paragraphs>
  <Slides>24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Riigikantselei_esitluse_pohi_kolme_lovi_logoga_2014_01_28</vt:lpstr>
      <vt:lpstr>Tarkvarakomplekti Office kujundus</vt:lpstr>
      <vt:lpstr>Slide 1</vt:lpstr>
      <vt:lpstr>Tööga hõivatus</vt:lpstr>
      <vt:lpstr>Loodava lisaväärtuse suurendamine</vt:lpstr>
      <vt:lpstr>Loodava lisaväärtuse suurendamine</vt:lpstr>
      <vt:lpstr>Täiskasvanute oskuste uuring PIAAC</vt:lpstr>
      <vt:lpstr>Slide 6</vt:lpstr>
      <vt:lpstr>Tööturu olukord täna</vt:lpstr>
      <vt:lpstr>Ühtne majandus-, haridus- ja sotsiaalpoliitika… </vt:lpstr>
      <vt:lpstr>Partnerluslepe EL fondide kasutamiseks  2014-2020</vt:lpstr>
      <vt:lpstr>Olulised dokumendid</vt:lpstr>
      <vt:lpstr>Elukestvaõppe strateegia</vt:lpstr>
      <vt:lpstr>Slide 12</vt:lpstr>
      <vt:lpstr>Slide 13</vt:lpstr>
      <vt:lpstr>OLULISIM LÄHTEKOHT: </vt:lpstr>
      <vt:lpstr>Slide 15</vt:lpstr>
      <vt:lpstr>Ühtne majandus-, haridus- ja sotsiaalpoliitika… </vt:lpstr>
      <vt:lpstr>Ühtne majandus-, haridus- ja sotsiaalpoliitika… </vt:lpstr>
      <vt:lpstr>Poliitikad, millega riik saab tõsta oskusi (oskuste kasutamist)</vt:lpstr>
      <vt:lpstr>Oskuste omandamise edendamise poliitikad:</vt:lpstr>
      <vt:lpstr>Oskuste tõstmise poliitikad</vt:lpstr>
      <vt:lpstr>Oskuste rakendamise stimuleerimise poliitikad</vt:lpstr>
      <vt:lpstr>Oskuste efektiivse kasutamise poliitikad</vt:lpstr>
      <vt:lpstr>Oskuste efektiivse kasutamise poliitikad</vt:lpstr>
      <vt:lpstr>Kriitilised edutegurid: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Oskuste arendamise koordinatsioonisüsteemi arutelu</dc:title>
  <dc:creator>TiiaR</dc:creator>
  <cp:lastModifiedBy>Opetaja</cp:lastModifiedBy>
  <cp:revision>33</cp:revision>
  <dcterms:created xsi:type="dcterms:W3CDTF">2014-03-05T11:59:16Z</dcterms:created>
  <dcterms:modified xsi:type="dcterms:W3CDTF">2014-03-14T08:32:48Z</dcterms:modified>
</cp:coreProperties>
</file>